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9" r:id="rId2"/>
    <p:sldId id="262" r:id="rId3"/>
    <p:sldId id="263" r:id="rId4"/>
    <p:sldId id="256" r:id="rId5"/>
    <p:sldId id="257" r:id="rId6"/>
    <p:sldId id="258" r:id="rId7"/>
    <p:sldId id="260" r:id="rId8"/>
    <p:sldId id="259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4" autoAdjust="0"/>
  </p:normalViewPr>
  <p:slideViewPr>
    <p:cSldViewPr>
      <p:cViewPr varScale="1">
        <p:scale>
          <a:sx n="82" d="100"/>
          <a:sy n="82" d="100"/>
        </p:scale>
        <p:origin x="89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1%D0%B8%D0%BE%D0%BB%D0%BE%D0%B3%D0%B8%D0%B8" TargetMode="External"/><Relationship Id="rId13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F%D1%80%D0%B0%D0%B2%D1%83" TargetMode="External"/><Relationship Id="rId3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C%D0%B0%D1%82%D0%B5%D0%BC%D0%B0%D1%82%D0%B8%D0%BA%D0%B5" TargetMode="External"/><Relationship Id="rId7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3%D0%B5%D0%BE%D0%B3%D1%80%D0%B0%D1%84%D0%B8%D0%B8" TargetMode="External"/><Relationship Id="rId12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D%D0%BA%D0%BE%D0%BD%D0%BE%D0%BC%D0%B8%D0%BA%D0%B5" TargetMode="External"/><Relationship Id="rId17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D%D0%BA%D0%BE%D0%BB%D0%BE%D0%B3%D0%B8%D0%B8&amp;action=edit&amp;redlink=1" TargetMode="External"/><Relationship Id="rId2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B%D0%B8%D1%82%D0%B5%D1%80%D0%B0%D1%82%D1%83%D1%80%D0%B5" TargetMode="External"/><Relationship Id="rId16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4%D0%B8%D0%B7%D0%B8%D1%87%D0%B5%D1%81%D0%BA%D0%BE%D0%B9_%D0%BA%D1%83%D0%BB%D1%8C%D1%82%D1%83%D1%80%D0%B5&amp;action=edit&amp;redlink=1" TargetMode="External"/><Relationship Id="rId1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0%D1%83%D1%81%D1%81%D0%BA%D0%BE%D0%BC%D1%83_%D1%8F%D0%B7%D1%8B%D0%BA%D1%83" TargetMode="External"/><Relationship Id="rId6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E%D0%B1%D1%89%D0%B5%D1%81%D1%82%D0%B2%D0%BE%D0%B7%D0%BD%D0%B0%D0%BD%D0%B8%D1%8E" TargetMode="External"/><Relationship Id="rId11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5%D0%B8%D0%BC%D0%B8%D0%B8" TargetMode="External"/><Relationship Id="rId5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8%D1%81%D1%82%D0%BE%D1%80%D0%B8%D0%B8" TargetMode="External"/><Relationship Id="rId15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2%D0%B5%D1%85%D0%BD%D0%BE%D0%BB%D0%BE%D0%B3%D0%B8%D0%B8&amp;action=edit&amp;redlink=1" TargetMode="External"/><Relationship Id="rId10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0%D1%81%D1%82%D1%80%D0%BE%D0%BD%D0%BE%D0%BC%D0%B8%D0%B8" TargetMode="External"/><Relationship Id="rId4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8%D0%BD%D1%84%D0%BE%D1%80%D0%BC%D0%B0%D1%82%D0%B8%D0%BA%D0%B5_%D0%B8_%D0%98%D0%9A%D0%A2" TargetMode="External"/><Relationship Id="rId9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4%D0%B8%D0%B7%D0%B8%D0%BA%D0%B5" TargetMode="External"/><Relationship Id="rId14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0%BE%D1%81%D0%BD%D0%BE%D0%B2%D0%B0%D0%BC_%D0%B1%D0%B5%D0%B7%D0%BE%D0%BF%D0%B0%D1%81%D0%BD%D0%BE%D1%81%D1%82%D0%B8_%D0%B6%D0%B8%D0%B7%D0%BD%D0%B5%D0%B4%D0%B5%D1%8F%D1%82%D0%B5%D0%BB%D1%8C%D0%BD%D0%BE%D1%81%D1%82%D0%B8&amp;action=edit&amp;redlink=1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1%D0%B8%D0%BE%D0%BB%D0%BE%D0%B3%D0%B8%D0%B8" TargetMode="External"/><Relationship Id="rId13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F%D1%80%D0%B0%D0%B2%D1%83" TargetMode="External"/><Relationship Id="rId3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C%D0%B0%D1%82%D0%B5%D0%BC%D0%B0%D1%82%D0%B8%D0%BA%D0%B5" TargetMode="External"/><Relationship Id="rId7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3%D0%B5%D0%BE%D0%B3%D1%80%D0%B0%D1%84%D0%B8%D0%B8" TargetMode="External"/><Relationship Id="rId12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D%D0%BA%D0%BE%D0%BD%D0%BE%D0%BC%D0%B8%D0%BA%D0%B5" TargetMode="External"/><Relationship Id="rId17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D%D0%BA%D0%BE%D0%BB%D0%BE%D0%B3%D0%B8%D0%B8&amp;action=edit&amp;redlink=1" TargetMode="External"/><Relationship Id="rId2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B%D0%B8%D1%82%D0%B5%D1%80%D0%B0%D1%82%D1%83%D1%80%D0%B5" TargetMode="External"/><Relationship Id="rId16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4%D0%B8%D0%B7%D0%B8%D1%87%D0%B5%D1%81%D0%BA%D0%BE%D0%B9_%D0%BA%D1%83%D0%BB%D1%8C%D1%82%D1%83%D1%80%D0%B5&amp;action=edit&amp;redlink=1" TargetMode="External"/><Relationship Id="rId1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0%D1%83%D1%81%D1%81%D0%BA%D0%BE%D0%BC%D1%83_%D1%8F%D0%B7%D1%8B%D0%BA%D1%83" TargetMode="External"/><Relationship Id="rId6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E%D0%B1%D1%89%D0%B5%D1%81%D1%82%D0%B2%D0%BE%D0%B7%D0%BD%D0%B0%D0%BD%D0%B8%D1%8E" TargetMode="External"/><Relationship Id="rId11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5%D0%B8%D0%BC%D0%B8%D0%B8" TargetMode="External"/><Relationship Id="rId5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8%D1%81%D1%82%D0%BE%D1%80%D0%B8%D0%B8" TargetMode="External"/><Relationship Id="rId15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1%82%D0%B5%D1%85%D0%BD%D0%BE%D0%BB%D0%BE%D0%B3%D0%B8%D0%B8&amp;action=edit&amp;redlink=1" TargetMode="External"/><Relationship Id="rId10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0%D1%81%D1%82%D1%80%D0%BE%D0%BD%D0%BE%D0%BC%D0%B8%D0%B8" TargetMode="External"/><Relationship Id="rId4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0%B8%D0%BD%D1%84%D0%BE%D1%80%D0%BC%D0%B0%D1%82%D0%B8%D0%BA%D0%B5_%D0%B8_%D0%98%D0%9A%D0%A2" TargetMode="External"/><Relationship Id="rId9" Type="http://schemas.openxmlformats.org/officeDocument/2006/relationships/hyperlink" Target="http://ru.wikipedia.org/wiki/%D0%92%D1%81%D0%B5%D1%80%D0%BE%D1%81%D1%81%D0%B8%D0%B9%D1%81%D0%BA%D0%B0%D1%8F_%D0%BE%D0%BB%D0%B8%D0%BC%D0%BF%D0%B8%D0%B0%D0%B4%D0%B0_%D1%88%D0%BA%D0%BE%D0%BB%D1%8C%D0%BD%D0%B8%D0%BA%D0%BE%D0%B2_%D0%BF%D0%BE_%D1%84%D0%B8%D0%B7%D0%B8%D0%BA%D0%B5" TargetMode="External"/><Relationship Id="rId14" Type="http://schemas.openxmlformats.org/officeDocument/2006/relationships/hyperlink" Target="http://ru.wikipedia.org/w/index.php?title=%D0%92%D1%81%D0%B5%D1%80%D0%BE%D1%81%D1%81%D0%B8%D0%B9%D1%81%D0%BA%D0%B0%D1%8F_%D0%BE%D0%BB%D0%B8%D0%BC%D0%BF%D0%B8%D0%B0%D0%B4%D0%B0_%D1%88%D0%BA%D0%BE%D0%BB%D1%8C%D0%BD%D0%B8%D0%BA%D0%BE%D0%B2_%D0%BF%D0%BE_%D0%BE%D1%81%D0%BD%D0%BE%D0%B2%D0%B0%D0%BC_%D0%B1%D0%B5%D0%B7%D0%BE%D0%BF%D0%B0%D1%81%D0%BD%D0%BE%D1%81%D1%82%D0%B8_%D0%B6%D0%B8%D0%B7%D0%BD%D0%B5%D0%B4%D0%B5%D1%8F%D1%82%D0%B5%D0%BB%D1%8C%D0%BD%D0%BE%D1%81%D1%82%D0%B8&amp;action=edit&amp;redlink=1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861C71-FC19-4225-9446-C6F4064C9500}" type="doc">
      <dgm:prSet loTypeId="urn:microsoft.com/office/officeart/2005/8/layout/vList5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2A746C-7651-49A0-94F5-86ED0220C37A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Русский язык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F35915A1-EBE2-4492-96F4-935F2B97E199}" type="parTrans" cxnId="{88B465CC-4F1F-4EC9-98AD-31066CA33B93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FCCA31BE-6659-48AD-A1F7-3B9680DAF9C7}" type="sibTrans" cxnId="{88B465CC-4F1F-4EC9-98AD-31066CA33B93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9CB7C126-EA52-42F8-8451-672A6B9581C8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2"/>
            </a:rPr>
            <a:t>Литература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0AD57759-F646-478F-BFA5-8FC610EBCDDD}" type="parTrans" cxnId="{6CDA8045-4484-4E2C-A111-AC20E584CF1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E118E146-A0AB-45FF-8D38-FF4BCAB55D16}" type="sibTrans" cxnId="{6CDA8045-4484-4E2C-A111-AC20E584CF1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C9CC2C21-AE55-46EC-9B6B-CCC4E2588CFA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Иностранный язык</a:t>
          </a:r>
        </a:p>
      </dgm:t>
    </dgm:pt>
    <dgm:pt modelId="{34DA1B2C-8FA7-434F-B93C-D486EDA2D388}" type="parTrans" cxnId="{2392BC6E-888A-4155-9148-8EFBC0F5BF61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54146A25-B175-4DB4-A836-E89A4D2CE57D}" type="sibTrans" cxnId="{2392BC6E-888A-4155-9148-8EFBC0F5BF61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0C9D50D8-1314-4DC3-889F-F28303455D3C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3"/>
            </a:rPr>
            <a:t>Математика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AD6A299E-B3A0-4ACE-9262-2ABE9CE7A11A}" type="parTrans" cxnId="{32C37C7B-3023-4603-97E2-4C647B807BA6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D59B8EE4-F870-4162-9230-C577A196F0FF}" type="sibTrans" cxnId="{32C37C7B-3023-4603-97E2-4C647B807BA6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230D91A1-2E03-4D0A-9AF9-AE512A2B9737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4"/>
            </a:rPr>
            <a:t>Информатика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29681A86-97C1-446B-B291-8460804B27F6}" type="parTrans" cxnId="{90B282E3-9F21-4CD9-B420-AEB52B3FEE7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8EF20AA6-32F6-4296-975F-E6889AE4C31B}" type="sibTrans" cxnId="{90B282E3-9F21-4CD9-B420-AEB52B3FEE7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C804FCCA-37D5-41BB-928F-16FD78D38F6C}">
      <dgm:prSet custT="1"/>
      <dgm:spPr/>
      <dgm:t>
        <a:bodyPr/>
        <a:lstStyle/>
        <a:p>
          <a:pPr rtl="0"/>
          <a:r>
            <a:rPr lang="ru-RU" sz="1200" u="sng" dirty="0">
              <a:latin typeface="Arial" pitchFamily="34" charset="0"/>
              <a:cs typeface="Arial" pitchFamily="34" charset="0"/>
              <a:hlinkClick xmlns:r="http://schemas.openxmlformats.org/officeDocument/2006/relationships" r:id="rId5"/>
            </a:rPr>
            <a:t>История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1C7BE13E-544B-4F8D-835F-406BA053CB76}" type="parTrans" cxnId="{BE760A2D-9ED9-4DD3-AA20-D465B8B5DBB0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D2EEC568-7B03-4405-9181-5C9F6B946E65}" type="sibTrans" cxnId="{BE760A2D-9ED9-4DD3-AA20-D465B8B5DBB0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07F1B5FF-8D12-45E3-BC3A-322A184CFA8C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6"/>
            </a:rPr>
            <a:t>Обществознание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BF98B5D0-6326-48FD-8350-43F015ECFFE0}" type="parTrans" cxnId="{58EC4508-1B2E-4AD8-99FA-3BE4238FBA7E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5DC34D98-3032-4968-B81C-DA02D5EBB7E3}" type="sibTrans" cxnId="{58EC4508-1B2E-4AD8-99FA-3BE4238FBA7E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8C791286-4907-46E6-8363-74E0C74DC927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7"/>
            </a:rPr>
            <a:t>География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73EFEE59-52C9-4C68-85A6-CAC265C02355}" type="parTrans" cxnId="{6CE5B7B1-139D-42C4-A781-11F44EFB329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3F376FB6-CD53-4745-AFA8-DF8D8172593E}" type="sibTrans" cxnId="{6CE5B7B1-139D-42C4-A781-11F44EFB329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BD850093-A31D-4E91-B2D6-FD16843B0FB7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8"/>
            </a:rPr>
            <a:t>Биология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05488177-1051-43EF-9B4C-AF85270B390A}" type="parTrans" cxnId="{9856E8A8-02AE-4FA0-BCE0-D8E264BC9301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8EB0E419-BE18-4ADF-B546-6B26295583D0}" type="sibTrans" cxnId="{9856E8A8-02AE-4FA0-BCE0-D8E264BC9301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6D0836E5-CE2D-4A87-931B-2E88AA015CE1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9"/>
            </a:rPr>
            <a:t>Физика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BBA967F6-5B9F-43BA-AE54-9A22455DFA0D}" type="parTrans" cxnId="{C7A43FD2-3134-4701-B08D-4A6BC350EFC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583B79E5-E2FA-4476-A031-B6A09FECDD48}" type="sibTrans" cxnId="{C7A43FD2-3134-4701-B08D-4A6BC350EFC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071B278A-AF24-44ED-B1E9-942FDDC4C2E5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0"/>
            </a:rPr>
            <a:t>Астрономия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F26A98BD-F0ED-4409-8D7B-1BAA785DF3EA}" type="parTrans" cxnId="{B4BBB277-BE71-4541-AB65-F1E20A6A8A5B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B39A76FC-0D7E-4FA7-9AB9-1A57782FDE92}" type="sibTrans" cxnId="{B4BBB277-BE71-4541-AB65-F1E20A6A8A5B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E62274C8-65EB-4EF0-A05E-B77AA433152F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1"/>
            </a:rPr>
            <a:t>Химия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80EDC0B9-54D3-49F6-85D2-4B09723DB81D}" type="parTrans" cxnId="{37150E51-2896-4854-91BA-3F7D4E52107E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BFCCD47D-BFD1-432D-9BB0-E6CE0B5DF3E5}" type="sibTrans" cxnId="{37150E51-2896-4854-91BA-3F7D4E52107E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59E2AB30-2FB4-49A2-A480-0FA280D515D4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2"/>
            </a:rPr>
            <a:t>Экономика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3DC8FBAE-D45A-4868-9396-89BAB9166904}" type="parTrans" cxnId="{7C370FAD-C0AA-4CD9-AAFD-0B4E4762C9BF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C32FF360-EC30-4410-A3F2-CAE2DE079851}" type="sibTrans" cxnId="{7C370FAD-C0AA-4CD9-AAFD-0B4E4762C9BF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C4A11536-481A-47DB-8844-041D07BF8458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3"/>
            </a:rPr>
            <a:t>Право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94B75617-36AD-4C99-AC8E-5B4611F6107A}" type="parTrans" cxnId="{32436378-FC19-4A1F-9547-11A8B51F3DDA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59D42782-9264-48F4-B3A0-ACBBF7576AF0}" type="sibTrans" cxnId="{32436378-FC19-4A1F-9547-11A8B51F3DDA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E9E14D95-1810-4753-A2D4-F625B2D4BA2B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4"/>
            </a:rPr>
            <a:t>ОБЖ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3215679F-0491-4110-B859-4E7F12E952B9}" type="parTrans" cxnId="{898B0FC4-970E-4EB6-8AC0-99541CCEF6AB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6C7F7A36-3345-448C-B27D-7197D2EF6F60}" type="sibTrans" cxnId="{898B0FC4-970E-4EB6-8AC0-99541CCEF6AB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E494631B-AEC0-48A7-85D0-A35A8E58E7D6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5"/>
            </a:rPr>
            <a:t>Технология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E67F69A0-1805-4010-ADEE-CF7C716B0913}" type="parTrans" cxnId="{FD9CAE4F-AE28-4C94-AA86-80A6A83C0270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FE7CFF5E-A804-427B-BBFF-04D1277783C5}" type="sibTrans" cxnId="{FD9CAE4F-AE28-4C94-AA86-80A6A83C0270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1D4C4995-9D46-4276-98D5-EE118E46BFE0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7"/>
            </a:rPr>
            <a:t>Искусство</a:t>
          </a:r>
        </a:p>
      </dgm:t>
    </dgm:pt>
    <dgm:pt modelId="{3A4C6423-312A-4FCD-A985-A90834D00347}" type="parTrans" cxnId="{3E52CDA2-0C4D-4D73-B746-E1644A6A27C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719DC3A7-9CE8-4C85-B2FF-F0D11C2B02C4}" type="sibTrans" cxnId="{3E52CDA2-0C4D-4D73-B746-E1644A6A27C9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42064036-CD02-4EFA-93F0-119A13DE80D5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6"/>
            </a:rPr>
            <a:t>Физическая культура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53194CB8-FD7C-448C-AF49-A327DA90BCAD}" type="parTrans" cxnId="{7BBE581A-0472-477A-A964-6B1AD31125C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DFD538DA-E6BA-4454-B18A-4D8C663BE1A4}" type="sibTrans" cxnId="{7BBE581A-0472-477A-A964-6B1AD31125C8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0418A6AE-DEAD-4C5A-9F3E-7966DA137C38}">
      <dgm:prSet custT="1"/>
      <dgm:spPr/>
      <dgm:t>
        <a:bodyPr/>
        <a:lstStyle/>
        <a:p>
          <a:pPr rtl="0"/>
          <a:r>
            <a:rPr lang="ru-RU" sz="1200" dirty="0">
              <a:latin typeface="Arial" pitchFamily="34" charset="0"/>
              <a:cs typeface="Arial" pitchFamily="34" charset="0"/>
              <a:hlinkClick xmlns:r="http://schemas.openxmlformats.org/officeDocument/2006/relationships" r:id="rId17"/>
            </a:rPr>
            <a:t>Экология</a:t>
          </a:r>
          <a:endParaRPr lang="ru-RU" sz="1200" dirty="0">
            <a:latin typeface="Arial" pitchFamily="34" charset="0"/>
            <a:cs typeface="Arial" pitchFamily="34" charset="0"/>
          </a:endParaRPr>
        </a:p>
      </dgm:t>
    </dgm:pt>
    <dgm:pt modelId="{9BD62906-8050-49A9-BADF-B3D77015517A}" type="parTrans" cxnId="{5D447F27-DBB0-4061-8894-D45607FC5835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4016508D-96E2-4ACF-93EA-44A527DF5556}" type="sibTrans" cxnId="{5D447F27-DBB0-4061-8894-D45607FC5835}">
      <dgm:prSet/>
      <dgm:spPr/>
      <dgm:t>
        <a:bodyPr/>
        <a:lstStyle/>
        <a:p>
          <a:endParaRPr lang="ru-RU" sz="1200">
            <a:latin typeface="Arial" pitchFamily="34" charset="0"/>
            <a:cs typeface="Arial" pitchFamily="34" charset="0"/>
          </a:endParaRPr>
        </a:p>
      </dgm:t>
    </dgm:pt>
    <dgm:pt modelId="{D9A6BF6B-30F4-4BBB-A698-D2CD08DE9524}" type="pres">
      <dgm:prSet presAssocID="{59861C71-FC19-4225-9446-C6F4064C9500}" presName="Name0" presStyleCnt="0">
        <dgm:presLayoutVars>
          <dgm:dir/>
          <dgm:animLvl val="lvl"/>
          <dgm:resizeHandles val="exact"/>
        </dgm:presLayoutVars>
      </dgm:prSet>
      <dgm:spPr/>
    </dgm:pt>
    <dgm:pt modelId="{F9C31886-AA2C-44CB-8AC3-2D0878E5EC24}" type="pres">
      <dgm:prSet presAssocID="{A12A746C-7651-49A0-94F5-86ED0220C37A}" presName="linNode" presStyleCnt="0"/>
      <dgm:spPr/>
    </dgm:pt>
    <dgm:pt modelId="{E48A4619-F3D4-44A9-8C92-F58E78CF3A99}" type="pres">
      <dgm:prSet presAssocID="{A12A746C-7651-49A0-94F5-86ED0220C37A}" presName="parentText" presStyleLbl="node1" presStyleIdx="0" presStyleCnt="19" custLinFactNeighborX="-62007" custLinFactNeighborY="80873">
        <dgm:presLayoutVars>
          <dgm:chMax val="1"/>
          <dgm:bulletEnabled val="1"/>
        </dgm:presLayoutVars>
      </dgm:prSet>
      <dgm:spPr/>
    </dgm:pt>
    <dgm:pt modelId="{3BC87BB8-54BC-4789-BF01-88CC20751CC0}" type="pres">
      <dgm:prSet presAssocID="{FCCA31BE-6659-48AD-A1F7-3B9680DAF9C7}" presName="sp" presStyleCnt="0"/>
      <dgm:spPr/>
    </dgm:pt>
    <dgm:pt modelId="{A025C3CB-CA2D-425C-B008-463604C0522C}" type="pres">
      <dgm:prSet presAssocID="{9CB7C126-EA52-42F8-8451-672A6B9581C8}" presName="linNode" presStyleCnt="0"/>
      <dgm:spPr/>
    </dgm:pt>
    <dgm:pt modelId="{EF17BB59-C435-40C5-86E3-15644454052E}" type="pres">
      <dgm:prSet presAssocID="{9CB7C126-EA52-42F8-8451-672A6B9581C8}" presName="parentText" presStyleLbl="node1" presStyleIdx="1" presStyleCnt="19" custLinFactY="38385" custLinFactNeighborX="-57527" custLinFactNeighborY="100000">
        <dgm:presLayoutVars>
          <dgm:chMax val="1"/>
          <dgm:bulletEnabled val="1"/>
        </dgm:presLayoutVars>
      </dgm:prSet>
      <dgm:spPr/>
    </dgm:pt>
    <dgm:pt modelId="{FCA2F120-FB47-471C-A03C-613D4C55F87A}" type="pres">
      <dgm:prSet presAssocID="{E118E146-A0AB-45FF-8D38-FF4BCAB55D16}" presName="sp" presStyleCnt="0"/>
      <dgm:spPr/>
    </dgm:pt>
    <dgm:pt modelId="{F669229F-59D8-473D-BF28-66CBC56F299B}" type="pres">
      <dgm:prSet presAssocID="{C9CC2C21-AE55-46EC-9B6B-CCC4E2588CFA}" presName="linNode" presStyleCnt="0"/>
      <dgm:spPr/>
    </dgm:pt>
    <dgm:pt modelId="{5BABD94B-20D8-41C6-A585-4534D8D2EF00}" type="pres">
      <dgm:prSet presAssocID="{C9CC2C21-AE55-46EC-9B6B-CCC4E2588CFA}" presName="parentText" presStyleLbl="node1" presStyleIdx="2" presStyleCnt="19" custLinFactY="-29127" custLinFactNeighborX="63441" custLinFactNeighborY="-100000">
        <dgm:presLayoutVars>
          <dgm:chMax val="1"/>
          <dgm:bulletEnabled val="1"/>
        </dgm:presLayoutVars>
      </dgm:prSet>
      <dgm:spPr/>
    </dgm:pt>
    <dgm:pt modelId="{CE6B0356-C849-44FB-A563-9080214BC8AD}" type="pres">
      <dgm:prSet presAssocID="{54146A25-B175-4DB4-A836-E89A4D2CE57D}" presName="sp" presStyleCnt="0"/>
      <dgm:spPr/>
    </dgm:pt>
    <dgm:pt modelId="{92836563-629B-4477-B398-36411539581E}" type="pres">
      <dgm:prSet presAssocID="{0C9D50D8-1314-4DC3-889F-F28303455D3C}" presName="linNode" presStyleCnt="0"/>
      <dgm:spPr/>
    </dgm:pt>
    <dgm:pt modelId="{8624C511-047E-4888-81E8-516B19414968}" type="pres">
      <dgm:prSet presAssocID="{0C9D50D8-1314-4DC3-889F-F28303455D3C}" presName="parentText" presStyleLbl="node1" presStyleIdx="3" presStyleCnt="19" custLinFactNeighborX="-3763" custLinFactNeighborY="90896">
        <dgm:presLayoutVars>
          <dgm:chMax val="1"/>
          <dgm:bulletEnabled val="1"/>
        </dgm:presLayoutVars>
      </dgm:prSet>
      <dgm:spPr/>
    </dgm:pt>
    <dgm:pt modelId="{F3FAC0FF-0DE4-49A9-8B9E-1093BE1C227B}" type="pres">
      <dgm:prSet presAssocID="{D59B8EE4-F870-4162-9230-C577A196F0FF}" presName="sp" presStyleCnt="0"/>
      <dgm:spPr/>
    </dgm:pt>
    <dgm:pt modelId="{D403965B-1501-485D-BF29-4A177452C031}" type="pres">
      <dgm:prSet presAssocID="{230D91A1-2E03-4D0A-9AF9-AE512A2B9737}" presName="linNode" presStyleCnt="0"/>
      <dgm:spPr/>
    </dgm:pt>
    <dgm:pt modelId="{25E12BAF-E679-4D64-8648-2A5A212DD4B3}" type="pres">
      <dgm:prSet presAssocID="{230D91A1-2E03-4D0A-9AF9-AE512A2B9737}" presName="parentText" presStyleLbl="node1" presStyleIdx="4" presStyleCnt="19" custLinFactY="-76615" custLinFactNeighborX="76882" custLinFactNeighborY="-100000">
        <dgm:presLayoutVars>
          <dgm:chMax val="1"/>
          <dgm:bulletEnabled val="1"/>
        </dgm:presLayoutVars>
      </dgm:prSet>
      <dgm:spPr/>
    </dgm:pt>
    <dgm:pt modelId="{B7AD709C-3F74-468A-832E-56A600EC972B}" type="pres">
      <dgm:prSet presAssocID="{8EF20AA6-32F6-4296-975F-E6889AE4C31B}" presName="sp" presStyleCnt="0"/>
      <dgm:spPr/>
    </dgm:pt>
    <dgm:pt modelId="{87142A2A-4D9A-4808-9602-20BA6E25BC3A}" type="pres">
      <dgm:prSet presAssocID="{C804FCCA-37D5-41BB-928F-16FD78D38F6C}" presName="linNode" presStyleCnt="0"/>
      <dgm:spPr/>
    </dgm:pt>
    <dgm:pt modelId="{EDFD6554-C4F1-4DBF-8464-F550B6F75CE3}" type="pres">
      <dgm:prSet presAssocID="{C804FCCA-37D5-41BB-928F-16FD78D38F6C}" presName="parentText" presStyleLbl="node1" presStyleIdx="5" presStyleCnt="19" custLinFactNeighborX="-35125" custLinFactNeighborY="84035">
        <dgm:presLayoutVars>
          <dgm:chMax val="1"/>
          <dgm:bulletEnabled val="1"/>
        </dgm:presLayoutVars>
      </dgm:prSet>
      <dgm:spPr/>
    </dgm:pt>
    <dgm:pt modelId="{E0AB48FA-C7C2-4257-AEAA-D08789778E3E}" type="pres">
      <dgm:prSet presAssocID="{D2EEC568-7B03-4405-9181-5C9F6B946E65}" presName="sp" presStyleCnt="0"/>
      <dgm:spPr/>
    </dgm:pt>
    <dgm:pt modelId="{B98DD1FC-51F1-4494-BE63-69D4D1FA3378}" type="pres">
      <dgm:prSet presAssocID="{07F1B5FF-8D12-45E3-BC3A-322A184CFA8C}" presName="linNode" presStyleCnt="0"/>
      <dgm:spPr/>
    </dgm:pt>
    <dgm:pt modelId="{108F7A93-243A-4308-A2AA-6514107FB68D}" type="pres">
      <dgm:prSet presAssocID="{07F1B5FF-8D12-45E3-BC3A-322A184CFA8C}" presName="parentText" presStyleLbl="node1" presStyleIdx="6" presStyleCnt="19" custLinFactY="-2220" custLinFactNeighborX="81362" custLinFactNeighborY="-100000">
        <dgm:presLayoutVars>
          <dgm:chMax val="1"/>
          <dgm:bulletEnabled val="1"/>
        </dgm:presLayoutVars>
      </dgm:prSet>
      <dgm:spPr/>
    </dgm:pt>
    <dgm:pt modelId="{0A83E40F-5C2D-442A-B2F3-D9BF692D66A2}" type="pres">
      <dgm:prSet presAssocID="{5DC34D98-3032-4968-B81C-DA02D5EBB7E3}" presName="sp" presStyleCnt="0"/>
      <dgm:spPr/>
    </dgm:pt>
    <dgm:pt modelId="{FDD30731-1E4F-4381-AF41-F06765E0AD42}" type="pres">
      <dgm:prSet presAssocID="{8C791286-4907-46E6-8363-74E0C74DC927}" presName="linNode" presStyleCnt="0"/>
      <dgm:spPr/>
    </dgm:pt>
    <dgm:pt modelId="{90E1436E-942A-4F77-8682-AA7F241D6752}" type="pres">
      <dgm:prSet presAssocID="{8C791286-4907-46E6-8363-74E0C74DC927}" presName="parentText" presStyleLbl="node1" presStyleIdx="7" presStyleCnt="19" custLinFactNeighborX="-62007" custLinFactNeighborY="-4081">
        <dgm:presLayoutVars>
          <dgm:chMax val="1"/>
          <dgm:bulletEnabled val="1"/>
        </dgm:presLayoutVars>
      </dgm:prSet>
      <dgm:spPr/>
    </dgm:pt>
    <dgm:pt modelId="{EBA2728E-3F90-40D9-99FA-9C944DB8038B}" type="pres">
      <dgm:prSet presAssocID="{3F376FB6-CD53-4745-AFA8-DF8D8172593E}" presName="sp" presStyleCnt="0"/>
      <dgm:spPr/>
    </dgm:pt>
    <dgm:pt modelId="{3FCE1042-994E-4C5A-8FBD-60BB68F7E657}" type="pres">
      <dgm:prSet presAssocID="{BD850093-A31D-4E91-B2D6-FD16843B0FB7}" presName="linNode" presStyleCnt="0"/>
      <dgm:spPr/>
    </dgm:pt>
    <dgm:pt modelId="{B2779EA6-BF46-4CD4-B5D8-4FE11B348D9A}" type="pres">
      <dgm:prSet presAssocID="{BD850093-A31D-4E91-B2D6-FD16843B0FB7}" presName="parentText" presStyleLbl="node1" presStyleIdx="8" presStyleCnt="19" custLinFactNeighborX="67921" custLinFactNeighborY="-68453">
        <dgm:presLayoutVars>
          <dgm:chMax val="1"/>
          <dgm:bulletEnabled val="1"/>
        </dgm:presLayoutVars>
      </dgm:prSet>
      <dgm:spPr/>
    </dgm:pt>
    <dgm:pt modelId="{E2D0DF2A-145F-4BD2-800A-E1B4B707C611}" type="pres">
      <dgm:prSet presAssocID="{8EB0E419-BE18-4ADF-B546-6B26295583D0}" presName="sp" presStyleCnt="0"/>
      <dgm:spPr/>
    </dgm:pt>
    <dgm:pt modelId="{C5CB0165-F111-4C3D-AF2A-D7D273E2E7F8}" type="pres">
      <dgm:prSet presAssocID="{6D0836E5-CE2D-4A87-931B-2E88AA015CE1}" presName="linNode" presStyleCnt="0"/>
      <dgm:spPr/>
    </dgm:pt>
    <dgm:pt modelId="{FC1F3C35-A67B-406F-B9B8-83311EFED14E}" type="pres">
      <dgm:prSet presAssocID="{6D0836E5-CE2D-4A87-931B-2E88AA015CE1}" presName="parentText" presStyleLbl="node1" presStyleIdx="9" presStyleCnt="19" custLinFactNeighborX="54480" custLinFactNeighborY="-10942">
        <dgm:presLayoutVars>
          <dgm:chMax val="1"/>
          <dgm:bulletEnabled val="1"/>
        </dgm:presLayoutVars>
      </dgm:prSet>
      <dgm:spPr/>
    </dgm:pt>
    <dgm:pt modelId="{AF1B1B05-0CC1-41CA-9329-CFE38FEF9337}" type="pres">
      <dgm:prSet presAssocID="{583B79E5-E2FA-4476-A031-B6A09FECDD48}" presName="sp" presStyleCnt="0"/>
      <dgm:spPr/>
    </dgm:pt>
    <dgm:pt modelId="{272538F6-38ED-43AD-B746-C42846222593}" type="pres">
      <dgm:prSet presAssocID="{071B278A-AF24-44ED-B1E9-942FDDC4C2E5}" presName="linNode" presStyleCnt="0"/>
      <dgm:spPr/>
    </dgm:pt>
    <dgm:pt modelId="{E321D93B-A4F7-48C1-97CB-1693B1F4BED7}" type="pres">
      <dgm:prSet presAssocID="{071B278A-AF24-44ED-B1E9-942FDDC4C2E5}" presName="parentText" presStyleLbl="node1" presStyleIdx="10" presStyleCnt="19" custLinFactNeighborX="-62007" custLinFactNeighborY="5942">
        <dgm:presLayoutVars>
          <dgm:chMax val="1"/>
          <dgm:bulletEnabled val="1"/>
        </dgm:presLayoutVars>
      </dgm:prSet>
      <dgm:spPr/>
    </dgm:pt>
    <dgm:pt modelId="{3CA71C57-B63D-461A-9A56-7E3C31D55544}" type="pres">
      <dgm:prSet presAssocID="{B39A76FC-0D7E-4FA7-9AB9-1A57782FDE92}" presName="sp" presStyleCnt="0"/>
      <dgm:spPr/>
    </dgm:pt>
    <dgm:pt modelId="{58019BCA-63F4-4D86-A71D-EDB6E615B45B}" type="pres">
      <dgm:prSet presAssocID="{E62274C8-65EB-4EF0-A05E-B77AA433152F}" presName="linNode" presStyleCnt="0"/>
      <dgm:spPr/>
    </dgm:pt>
    <dgm:pt modelId="{254BF582-62F1-4169-9AD3-F71F0B544A52}" type="pres">
      <dgm:prSet presAssocID="{E62274C8-65EB-4EF0-A05E-B77AA433152F}" presName="parentText" presStyleLbl="node1" presStyleIdx="11" presStyleCnt="19" custLinFactNeighborX="41039" custLinFactNeighborY="22826">
        <dgm:presLayoutVars>
          <dgm:chMax val="1"/>
          <dgm:bulletEnabled val="1"/>
        </dgm:presLayoutVars>
      </dgm:prSet>
      <dgm:spPr/>
    </dgm:pt>
    <dgm:pt modelId="{38369925-9A95-4E33-9881-516FED789E33}" type="pres">
      <dgm:prSet presAssocID="{BFCCD47D-BFD1-432D-9BB0-E6CE0B5DF3E5}" presName="sp" presStyleCnt="0"/>
      <dgm:spPr/>
    </dgm:pt>
    <dgm:pt modelId="{3C84D85B-E237-4E4C-B4AD-0A8131C09B86}" type="pres">
      <dgm:prSet presAssocID="{59E2AB30-2FB4-49A2-A480-0FA280D515D4}" presName="linNode" presStyleCnt="0"/>
      <dgm:spPr/>
    </dgm:pt>
    <dgm:pt modelId="{B06D1DC4-A0A1-4203-A3CD-91E287729986}" type="pres">
      <dgm:prSet presAssocID="{59E2AB30-2FB4-49A2-A480-0FA280D515D4}" presName="parentText" presStyleLbl="node1" presStyleIdx="12" presStyleCnt="19" custLinFactNeighborX="-70968" custLinFactNeighborY="39709">
        <dgm:presLayoutVars>
          <dgm:chMax val="1"/>
          <dgm:bulletEnabled val="1"/>
        </dgm:presLayoutVars>
      </dgm:prSet>
      <dgm:spPr/>
    </dgm:pt>
    <dgm:pt modelId="{C9D43040-CA08-47FC-8AAB-CF68D6AB15C4}" type="pres">
      <dgm:prSet presAssocID="{C32FF360-EC30-4410-A3F2-CAE2DE079851}" presName="sp" presStyleCnt="0"/>
      <dgm:spPr/>
    </dgm:pt>
    <dgm:pt modelId="{BDB19898-E6C2-4DB2-B5DE-0AD7FE7183CF}" type="pres">
      <dgm:prSet presAssocID="{C4A11536-481A-47DB-8844-041D07BF8458}" presName="linNode" presStyleCnt="0"/>
      <dgm:spPr/>
    </dgm:pt>
    <dgm:pt modelId="{B2EC42BF-24EB-408A-BAE3-0D9F86D0171E}" type="pres">
      <dgm:prSet presAssocID="{C4A11536-481A-47DB-8844-041D07BF8458}" presName="parentText" presStyleLbl="node1" presStyleIdx="13" presStyleCnt="19" custLinFactNeighborX="36559" custLinFactNeighborY="15965">
        <dgm:presLayoutVars>
          <dgm:chMax val="1"/>
          <dgm:bulletEnabled val="1"/>
        </dgm:presLayoutVars>
      </dgm:prSet>
      <dgm:spPr/>
    </dgm:pt>
    <dgm:pt modelId="{8F2511AE-57B4-404E-B10E-B2C3496DAFC1}" type="pres">
      <dgm:prSet presAssocID="{59D42782-9264-48F4-B3A0-ACBBF7576AF0}" presName="sp" presStyleCnt="0"/>
      <dgm:spPr/>
    </dgm:pt>
    <dgm:pt modelId="{0A9AC258-BE80-422C-A1AE-80F62F538324}" type="pres">
      <dgm:prSet presAssocID="{E9E14D95-1810-4753-A2D4-F625B2D4BA2B}" presName="linNode" presStyleCnt="0"/>
      <dgm:spPr/>
    </dgm:pt>
    <dgm:pt modelId="{17E587F6-3776-4A11-BFA1-8A51E0AAAAFC}" type="pres">
      <dgm:prSet presAssocID="{E9E14D95-1810-4753-A2D4-F625B2D4BA2B}" presName="parentText" presStyleLbl="node1" presStyleIdx="14" presStyleCnt="19" custLinFactNeighborX="-66487" custLinFactNeighborY="73477">
        <dgm:presLayoutVars>
          <dgm:chMax val="1"/>
          <dgm:bulletEnabled val="1"/>
        </dgm:presLayoutVars>
      </dgm:prSet>
      <dgm:spPr/>
    </dgm:pt>
    <dgm:pt modelId="{C85FCB90-8DDF-4A0D-A8B0-76D53860B0A3}" type="pres">
      <dgm:prSet presAssocID="{6C7F7A36-3345-448C-B27D-7197D2EF6F60}" presName="sp" presStyleCnt="0"/>
      <dgm:spPr/>
    </dgm:pt>
    <dgm:pt modelId="{2B755CDE-BF0B-4BDE-B654-84D0BAC41048}" type="pres">
      <dgm:prSet presAssocID="{E494631B-AEC0-48A7-85D0-A35A8E58E7D6}" presName="linNode" presStyleCnt="0"/>
      <dgm:spPr/>
    </dgm:pt>
    <dgm:pt modelId="{825298F0-CC0B-4A04-B332-076549BAA2B2}" type="pres">
      <dgm:prSet presAssocID="{E494631B-AEC0-48A7-85D0-A35A8E58E7D6}" presName="parentText" presStyleLbl="node1" presStyleIdx="15" presStyleCnt="19" custLinFactNeighborX="41039" custLinFactNeighborY="9104">
        <dgm:presLayoutVars>
          <dgm:chMax val="1"/>
          <dgm:bulletEnabled val="1"/>
        </dgm:presLayoutVars>
      </dgm:prSet>
      <dgm:spPr/>
    </dgm:pt>
    <dgm:pt modelId="{BD4BDE8F-971D-4992-BB97-30816AF0B62A}" type="pres">
      <dgm:prSet presAssocID="{FE7CFF5E-A804-427B-BBFF-04D1277783C5}" presName="sp" presStyleCnt="0"/>
      <dgm:spPr/>
    </dgm:pt>
    <dgm:pt modelId="{C215C4F2-7330-49CB-B790-203B1ADFF3AA}" type="pres">
      <dgm:prSet presAssocID="{1D4C4995-9D46-4276-98D5-EE118E46BFE0}" presName="linNode" presStyleCnt="0"/>
      <dgm:spPr/>
    </dgm:pt>
    <dgm:pt modelId="{A0AE622D-4364-4866-B1A1-205343317DA2}" type="pres">
      <dgm:prSet presAssocID="{1D4C4995-9D46-4276-98D5-EE118E46BFE0}" presName="parentText" presStyleLbl="node1" presStyleIdx="16" presStyleCnt="19" custLinFactY="7243" custLinFactNeighborX="-62007" custLinFactNeighborY="100000">
        <dgm:presLayoutVars>
          <dgm:chMax val="1"/>
          <dgm:bulletEnabled val="1"/>
        </dgm:presLayoutVars>
      </dgm:prSet>
      <dgm:spPr/>
    </dgm:pt>
    <dgm:pt modelId="{48AF8031-8FA3-4E91-B4B9-8E6427293A69}" type="pres">
      <dgm:prSet presAssocID="{719DC3A7-9CE8-4C85-B2FF-F0D11C2B02C4}" presName="sp" presStyleCnt="0"/>
      <dgm:spPr/>
    </dgm:pt>
    <dgm:pt modelId="{F6392C79-800C-428C-99BE-C91E5BED9019}" type="pres">
      <dgm:prSet presAssocID="{42064036-CD02-4EFA-93F0-119A13DE80D5}" presName="linNode" presStyleCnt="0"/>
      <dgm:spPr/>
    </dgm:pt>
    <dgm:pt modelId="{76988A08-F2F9-4FCC-A7BF-DE198BE609FD}" type="pres">
      <dgm:prSet presAssocID="{42064036-CD02-4EFA-93F0-119A13DE80D5}" presName="parentText" presStyleLbl="node1" presStyleIdx="17" presStyleCnt="19" custLinFactY="-400000" custLinFactNeighborX="-57527" custLinFactNeighborY="-491569">
        <dgm:presLayoutVars>
          <dgm:chMax val="1"/>
          <dgm:bulletEnabled val="1"/>
        </dgm:presLayoutVars>
      </dgm:prSet>
      <dgm:spPr/>
    </dgm:pt>
    <dgm:pt modelId="{48085289-6037-4A85-86F5-A4E6A463AB3C}" type="pres">
      <dgm:prSet presAssocID="{DFD538DA-E6BA-4454-B18A-4D8C663BE1A4}" presName="sp" presStyleCnt="0"/>
      <dgm:spPr/>
    </dgm:pt>
    <dgm:pt modelId="{C1F6D3E2-9CB3-4295-A64F-DC1AB62A9ECD}" type="pres">
      <dgm:prSet presAssocID="{0418A6AE-DEAD-4C5A-9F3E-7966DA137C38}" presName="linNode" presStyleCnt="0"/>
      <dgm:spPr/>
    </dgm:pt>
    <dgm:pt modelId="{B37674D7-977E-4DAC-99C7-DC15E90F8EE7}" type="pres">
      <dgm:prSet presAssocID="{0418A6AE-DEAD-4C5A-9F3E-7966DA137C38}" presName="parentText" presStyleLbl="node1" presStyleIdx="18" presStyleCnt="19" custLinFactNeighborX="50000" custLinFactNeighborY="-21500">
        <dgm:presLayoutVars>
          <dgm:chMax val="1"/>
          <dgm:bulletEnabled val="1"/>
        </dgm:presLayoutVars>
      </dgm:prSet>
      <dgm:spPr/>
    </dgm:pt>
  </dgm:ptLst>
  <dgm:cxnLst>
    <dgm:cxn modelId="{DE3A9202-0605-4FEC-8683-96A4EFB098BF}" type="presOf" srcId="{07F1B5FF-8D12-45E3-BC3A-322A184CFA8C}" destId="{108F7A93-243A-4308-A2AA-6514107FB68D}" srcOrd="0" destOrd="0" presId="urn:microsoft.com/office/officeart/2005/8/layout/vList5"/>
    <dgm:cxn modelId="{67624E07-7EB3-46EC-A7A0-F47DB4B36326}" type="presOf" srcId="{C9CC2C21-AE55-46EC-9B6B-CCC4E2588CFA}" destId="{5BABD94B-20D8-41C6-A585-4534D8D2EF00}" srcOrd="0" destOrd="0" presId="urn:microsoft.com/office/officeart/2005/8/layout/vList5"/>
    <dgm:cxn modelId="{58EC4508-1B2E-4AD8-99FA-3BE4238FBA7E}" srcId="{59861C71-FC19-4225-9446-C6F4064C9500}" destId="{07F1B5FF-8D12-45E3-BC3A-322A184CFA8C}" srcOrd="6" destOrd="0" parTransId="{BF98B5D0-6326-48FD-8350-43F015ECFFE0}" sibTransId="{5DC34D98-3032-4968-B81C-DA02D5EBB7E3}"/>
    <dgm:cxn modelId="{47161714-38D0-4727-BEBF-6E7DDC3652F6}" type="presOf" srcId="{C804FCCA-37D5-41BB-928F-16FD78D38F6C}" destId="{EDFD6554-C4F1-4DBF-8464-F550B6F75CE3}" srcOrd="0" destOrd="0" presId="urn:microsoft.com/office/officeart/2005/8/layout/vList5"/>
    <dgm:cxn modelId="{7BBE581A-0472-477A-A964-6B1AD31125C8}" srcId="{59861C71-FC19-4225-9446-C6F4064C9500}" destId="{42064036-CD02-4EFA-93F0-119A13DE80D5}" srcOrd="17" destOrd="0" parTransId="{53194CB8-FD7C-448C-AF49-A327DA90BCAD}" sibTransId="{DFD538DA-E6BA-4454-B18A-4D8C663BE1A4}"/>
    <dgm:cxn modelId="{3F5B9E1B-5E89-43B9-8EC0-55D6B31DFE20}" type="presOf" srcId="{C4A11536-481A-47DB-8844-041D07BF8458}" destId="{B2EC42BF-24EB-408A-BAE3-0D9F86D0171E}" srcOrd="0" destOrd="0" presId="urn:microsoft.com/office/officeart/2005/8/layout/vList5"/>
    <dgm:cxn modelId="{55753727-9F79-4CF1-AD63-C581EA7B8622}" type="presOf" srcId="{8C791286-4907-46E6-8363-74E0C74DC927}" destId="{90E1436E-942A-4F77-8682-AA7F241D6752}" srcOrd="0" destOrd="0" presId="urn:microsoft.com/office/officeart/2005/8/layout/vList5"/>
    <dgm:cxn modelId="{5D447F27-DBB0-4061-8894-D45607FC5835}" srcId="{59861C71-FC19-4225-9446-C6F4064C9500}" destId="{0418A6AE-DEAD-4C5A-9F3E-7966DA137C38}" srcOrd="18" destOrd="0" parTransId="{9BD62906-8050-49A9-BADF-B3D77015517A}" sibTransId="{4016508D-96E2-4ACF-93EA-44A527DF5556}"/>
    <dgm:cxn modelId="{60A0C22B-C770-46FA-B21E-EAFFC15CB22F}" type="presOf" srcId="{E9E14D95-1810-4753-A2D4-F625B2D4BA2B}" destId="{17E587F6-3776-4A11-BFA1-8A51E0AAAAFC}" srcOrd="0" destOrd="0" presId="urn:microsoft.com/office/officeart/2005/8/layout/vList5"/>
    <dgm:cxn modelId="{BE760A2D-9ED9-4DD3-AA20-D465B8B5DBB0}" srcId="{59861C71-FC19-4225-9446-C6F4064C9500}" destId="{C804FCCA-37D5-41BB-928F-16FD78D38F6C}" srcOrd="5" destOrd="0" parTransId="{1C7BE13E-544B-4F8D-835F-406BA053CB76}" sibTransId="{D2EEC568-7B03-4405-9181-5C9F6B946E65}"/>
    <dgm:cxn modelId="{6946EF38-9436-41F3-A832-14AECF92D887}" type="presOf" srcId="{59861C71-FC19-4225-9446-C6F4064C9500}" destId="{D9A6BF6B-30F4-4BBB-A698-D2CD08DE9524}" srcOrd="0" destOrd="0" presId="urn:microsoft.com/office/officeart/2005/8/layout/vList5"/>
    <dgm:cxn modelId="{4B50CC3D-57C3-44F9-A032-7B2DA703000C}" type="presOf" srcId="{E62274C8-65EB-4EF0-A05E-B77AA433152F}" destId="{254BF582-62F1-4169-9AD3-F71F0B544A52}" srcOrd="0" destOrd="0" presId="urn:microsoft.com/office/officeart/2005/8/layout/vList5"/>
    <dgm:cxn modelId="{6CDA8045-4484-4E2C-A111-AC20E584CF19}" srcId="{59861C71-FC19-4225-9446-C6F4064C9500}" destId="{9CB7C126-EA52-42F8-8451-672A6B9581C8}" srcOrd="1" destOrd="0" parTransId="{0AD57759-F646-478F-BFA5-8FC610EBCDDD}" sibTransId="{E118E146-A0AB-45FF-8D38-FF4BCAB55D16}"/>
    <dgm:cxn modelId="{99A20646-1A08-4C90-AD3A-9A88AE9A26ED}" type="presOf" srcId="{A12A746C-7651-49A0-94F5-86ED0220C37A}" destId="{E48A4619-F3D4-44A9-8C92-F58E78CF3A99}" srcOrd="0" destOrd="0" presId="urn:microsoft.com/office/officeart/2005/8/layout/vList5"/>
    <dgm:cxn modelId="{13B33B6C-9044-4A8D-99D9-234A6ACA3CF5}" type="presOf" srcId="{42064036-CD02-4EFA-93F0-119A13DE80D5}" destId="{76988A08-F2F9-4FCC-A7BF-DE198BE609FD}" srcOrd="0" destOrd="0" presId="urn:microsoft.com/office/officeart/2005/8/layout/vList5"/>
    <dgm:cxn modelId="{2392BC6E-888A-4155-9148-8EFBC0F5BF61}" srcId="{59861C71-FC19-4225-9446-C6F4064C9500}" destId="{C9CC2C21-AE55-46EC-9B6B-CCC4E2588CFA}" srcOrd="2" destOrd="0" parTransId="{34DA1B2C-8FA7-434F-B93C-D486EDA2D388}" sibTransId="{54146A25-B175-4DB4-A836-E89A4D2CE57D}"/>
    <dgm:cxn modelId="{FD9CAE4F-AE28-4C94-AA86-80A6A83C0270}" srcId="{59861C71-FC19-4225-9446-C6F4064C9500}" destId="{E494631B-AEC0-48A7-85D0-A35A8E58E7D6}" srcOrd="15" destOrd="0" parTransId="{E67F69A0-1805-4010-ADEE-CF7C716B0913}" sibTransId="{FE7CFF5E-A804-427B-BBFF-04D1277783C5}"/>
    <dgm:cxn modelId="{37150E51-2896-4854-91BA-3F7D4E52107E}" srcId="{59861C71-FC19-4225-9446-C6F4064C9500}" destId="{E62274C8-65EB-4EF0-A05E-B77AA433152F}" srcOrd="11" destOrd="0" parTransId="{80EDC0B9-54D3-49F6-85D2-4B09723DB81D}" sibTransId="{BFCCD47D-BFD1-432D-9BB0-E6CE0B5DF3E5}"/>
    <dgm:cxn modelId="{B6942351-C60A-4199-80B6-5B65293B35FC}" type="presOf" srcId="{230D91A1-2E03-4D0A-9AF9-AE512A2B9737}" destId="{25E12BAF-E679-4D64-8648-2A5A212DD4B3}" srcOrd="0" destOrd="0" presId="urn:microsoft.com/office/officeart/2005/8/layout/vList5"/>
    <dgm:cxn modelId="{0F3E2677-B5B3-4D15-A233-968C725F9F2F}" type="presOf" srcId="{59E2AB30-2FB4-49A2-A480-0FA280D515D4}" destId="{B06D1DC4-A0A1-4203-A3CD-91E287729986}" srcOrd="0" destOrd="0" presId="urn:microsoft.com/office/officeart/2005/8/layout/vList5"/>
    <dgm:cxn modelId="{B4BBB277-BE71-4541-AB65-F1E20A6A8A5B}" srcId="{59861C71-FC19-4225-9446-C6F4064C9500}" destId="{071B278A-AF24-44ED-B1E9-942FDDC4C2E5}" srcOrd="10" destOrd="0" parTransId="{F26A98BD-F0ED-4409-8D7B-1BAA785DF3EA}" sibTransId="{B39A76FC-0D7E-4FA7-9AB9-1A57782FDE92}"/>
    <dgm:cxn modelId="{32436378-FC19-4A1F-9547-11A8B51F3DDA}" srcId="{59861C71-FC19-4225-9446-C6F4064C9500}" destId="{C4A11536-481A-47DB-8844-041D07BF8458}" srcOrd="13" destOrd="0" parTransId="{94B75617-36AD-4C99-AC8E-5B4611F6107A}" sibTransId="{59D42782-9264-48F4-B3A0-ACBBF7576AF0}"/>
    <dgm:cxn modelId="{306B3D7A-927A-465E-8352-809EC6154725}" type="presOf" srcId="{9CB7C126-EA52-42F8-8451-672A6B9581C8}" destId="{EF17BB59-C435-40C5-86E3-15644454052E}" srcOrd="0" destOrd="0" presId="urn:microsoft.com/office/officeart/2005/8/layout/vList5"/>
    <dgm:cxn modelId="{32C37C7B-3023-4603-97E2-4C647B807BA6}" srcId="{59861C71-FC19-4225-9446-C6F4064C9500}" destId="{0C9D50D8-1314-4DC3-889F-F28303455D3C}" srcOrd="3" destOrd="0" parTransId="{AD6A299E-B3A0-4ACE-9262-2ABE9CE7A11A}" sibTransId="{D59B8EE4-F870-4162-9230-C577A196F0FF}"/>
    <dgm:cxn modelId="{B3372290-F17B-415D-9D35-C7A0E599C2FC}" type="presOf" srcId="{0C9D50D8-1314-4DC3-889F-F28303455D3C}" destId="{8624C511-047E-4888-81E8-516B19414968}" srcOrd="0" destOrd="0" presId="urn:microsoft.com/office/officeart/2005/8/layout/vList5"/>
    <dgm:cxn modelId="{3E52CDA2-0C4D-4D73-B746-E1644A6A27C9}" srcId="{59861C71-FC19-4225-9446-C6F4064C9500}" destId="{1D4C4995-9D46-4276-98D5-EE118E46BFE0}" srcOrd="16" destOrd="0" parTransId="{3A4C6423-312A-4FCD-A985-A90834D00347}" sibTransId="{719DC3A7-9CE8-4C85-B2FF-F0D11C2B02C4}"/>
    <dgm:cxn modelId="{9856E8A8-02AE-4FA0-BCE0-D8E264BC9301}" srcId="{59861C71-FC19-4225-9446-C6F4064C9500}" destId="{BD850093-A31D-4E91-B2D6-FD16843B0FB7}" srcOrd="8" destOrd="0" parTransId="{05488177-1051-43EF-9B4C-AF85270B390A}" sibTransId="{8EB0E419-BE18-4ADF-B546-6B26295583D0}"/>
    <dgm:cxn modelId="{7C370FAD-C0AA-4CD9-AAFD-0B4E4762C9BF}" srcId="{59861C71-FC19-4225-9446-C6F4064C9500}" destId="{59E2AB30-2FB4-49A2-A480-0FA280D515D4}" srcOrd="12" destOrd="0" parTransId="{3DC8FBAE-D45A-4868-9396-89BAB9166904}" sibTransId="{C32FF360-EC30-4410-A3F2-CAE2DE079851}"/>
    <dgm:cxn modelId="{660690AE-8A9D-4FF2-AFD8-587EA74BC28F}" type="presOf" srcId="{BD850093-A31D-4E91-B2D6-FD16843B0FB7}" destId="{B2779EA6-BF46-4CD4-B5D8-4FE11B348D9A}" srcOrd="0" destOrd="0" presId="urn:microsoft.com/office/officeart/2005/8/layout/vList5"/>
    <dgm:cxn modelId="{6CE5B7B1-139D-42C4-A781-11F44EFB3299}" srcId="{59861C71-FC19-4225-9446-C6F4064C9500}" destId="{8C791286-4907-46E6-8363-74E0C74DC927}" srcOrd="7" destOrd="0" parTransId="{73EFEE59-52C9-4C68-85A6-CAC265C02355}" sibTransId="{3F376FB6-CD53-4745-AFA8-DF8D8172593E}"/>
    <dgm:cxn modelId="{83736EB2-5A87-4FE2-9373-CE784106A7E4}" type="presOf" srcId="{1D4C4995-9D46-4276-98D5-EE118E46BFE0}" destId="{A0AE622D-4364-4866-B1A1-205343317DA2}" srcOrd="0" destOrd="0" presId="urn:microsoft.com/office/officeart/2005/8/layout/vList5"/>
    <dgm:cxn modelId="{898B0FC4-970E-4EB6-8AC0-99541CCEF6AB}" srcId="{59861C71-FC19-4225-9446-C6F4064C9500}" destId="{E9E14D95-1810-4753-A2D4-F625B2D4BA2B}" srcOrd="14" destOrd="0" parTransId="{3215679F-0491-4110-B859-4E7F12E952B9}" sibTransId="{6C7F7A36-3345-448C-B27D-7197D2EF6F60}"/>
    <dgm:cxn modelId="{F35D7CC9-6C40-4483-B4E4-5F945075BB3C}" type="presOf" srcId="{E494631B-AEC0-48A7-85D0-A35A8E58E7D6}" destId="{825298F0-CC0B-4A04-B332-076549BAA2B2}" srcOrd="0" destOrd="0" presId="urn:microsoft.com/office/officeart/2005/8/layout/vList5"/>
    <dgm:cxn modelId="{806CDBCA-3C20-4210-B370-1EFD5E257EC3}" type="presOf" srcId="{0418A6AE-DEAD-4C5A-9F3E-7966DA137C38}" destId="{B37674D7-977E-4DAC-99C7-DC15E90F8EE7}" srcOrd="0" destOrd="0" presId="urn:microsoft.com/office/officeart/2005/8/layout/vList5"/>
    <dgm:cxn modelId="{88B465CC-4F1F-4EC9-98AD-31066CA33B93}" srcId="{59861C71-FC19-4225-9446-C6F4064C9500}" destId="{A12A746C-7651-49A0-94F5-86ED0220C37A}" srcOrd="0" destOrd="0" parTransId="{F35915A1-EBE2-4492-96F4-935F2B97E199}" sibTransId="{FCCA31BE-6659-48AD-A1F7-3B9680DAF9C7}"/>
    <dgm:cxn modelId="{C7A43FD2-3134-4701-B08D-4A6BC350EFC8}" srcId="{59861C71-FC19-4225-9446-C6F4064C9500}" destId="{6D0836E5-CE2D-4A87-931B-2E88AA015CE1}" srcOrd="9" destOrd="0" parTransId="{BBA967F6-5B9F-43BA-AE54-9A22455DFA0D}" sibTransId="{583B79E5-E2FA-4476-A031-B6A09FECDD48}"/>
    <dgm:cxn modelId="{90B282E3-9F21-4CD9-B420-AEB52B3FEE78}" srcId="{59861C71-FC19-4225-9446-C6F4064C9500}" destId="{230D91A1-2E03-4D0A-9AF9-AE512A2B9737}" srcOrd="4" destOrd="0" parTransId="{29681A86-97C1-446B-B291-8460804B27F6}" sibTransId="{8EF20AA6-32F6-4296-975F-E6889AE4C31B}"/>
    <dgm:cxn modelId="{7E39D7E8-71E2-4471-B758-982569981C9E}" type="presOf" srcId="{071B278A-AF24-44ED-B1E9-942FDDC4C2E5}" destId="{E321D93B-A4F7-48C1-97CB-1693B1F4BED7}" srcOrd="0" destOrd="0" presId="urn:microsoft.com/office/officeart/2005/8/layout/vList5"/>
    <dgm:cxn modelId="{63F577FF-57A2-4EE1-BEA5-94ED4BA79B55}" type="presOf" srcId="{6D0836E5-CE2D-4A87-931B-2E88AA015CE1}" destId="{FC1F3C35-A67B-406F-B9B8-83311EFED14E}" srcOrd="0" destOrd="0" presId="urn:microsoft.com/office/officeart/2005/8/layout/vList5"/>
    <dgm:cxn modelId="{A3135646-5306-4429-91F8-01F05A07D795}" type="presParOf" srcId="{D9A6BF6B-30F4-4BBB-A698-D2CD08DE9524}" destId="{F9C31886-AA2C-44CB-8AC3-2D0878E5EC24}" srcOrd="0" destOrd="0" presId="urn:microsoft.com/office/officeart/2005/8/layout/vList5"/>
    <dgm:cxn modelId="{68ABCFCE-9221-44FA-8271-BFC3F7A79237}" type="presParOf" srcId="{F9C31886-AA2C-44CB-8AC3-2D0878E5EC24}" destId="{E48A4619-F3D4-44A9-8C92-F58E78CF3A99}" srcOrd="0" destOrd="0" presId="urn:microsoft.com/office/officeart/2005/8/layout/vList5"/>
    <dgm:cxn modelId="{17CF8DDF-2716-4C09-9782-6554EDF0B074}" type="presParOf" srcId="{D9A6BF6B-30F4-4BBB-A698-D2CD08DE9524}" destId="{3BC87BB8-54BC-4789-BF01-88CC20751CC0}" srcOrd="1" destOrd="0" presId="urn:microsoft.com/office/officeart/2005/8/layout/vList5"/>
    <dgm:cxn modelId="{AEE60254-9552-4DFA-8EE1-57F44E15E095}" type="presParOf" srcId="{D9A6BF6B-30F4-4BBB-A698-D2CD08DE9524}" destId="{A025C3CB-CA2D-425C-B008-463604C0522C}" srcOrd="2" destOrd="0" presId="urn:microsoft.com/office/officeart/2005/8/layout/vList5"/>
    <dgm:cxn modelId="{F6C4A5D3-F500-477B-9DDF-F01FAF800963}" type="presParOf" srcId="{A025C3CB-CA2D-425C-B008-463604C0522C}" destId="{EF17BB59-C435-40C5-86E3-15644454052E}" srcOrd="0" destOrd="0" presId="urn:microsoft.com/office/officeart/2005/8/layout/vList5"/>
    <dgm:cxn modelId="{C7FF53E6-1EB3-4685-8761-BBA5985F6118}" type="presParOf" srcId="{D9A6BF6B-30F4-4BBB-A698-D2CD08DE9524}" destId="{FCA2F120-FB47-471C-A03C-613D4C55F87A}" srcOrd="3" destOrd="0" presId="urn:microsoft.com/office/officeart/2005/8/layout/vList5"/>
    <dgm:cxn modelId="{8C8BAD2E-8525-46DE-AFD1-514194EF7BFD}" type="presParOf" srcId="{D9A6BF6B-30F4-4BBB-A698-D2CD08DE9524}" destId="{F669229F-59D8-473D-BF28-66CBC56F299B}" srcOrd="4" destOrd="0" presId="urn:microsoft.com/office/officeart/2005/8/layout/vList5"/>
    <dgm:cxn modelId="{106949E6-E755-4EA5-A394-2EEE4E87FCE8}" type="presParOf" srcId="{F669229F-59D8-473D-BF28-66CBC56F299B}" destId="{5BABD94B-20D8-41C6-A585-4534D8D2EF00}" srcOrd="0" destOrd="0" presId="urn:microsoft.com/office/officeart/2005/8/layout/vList5"/>
    <dgm:cxn modelId="{0B871AF3-B1E3-4EA8-8A18-5553C82B2136}" type="presParOf" srcId="{D9A6BF6B-30F4-4BBB-A698-D2CD08DE9524}" destId="{CE6B0356-C849-44FB-A563-9080214BC8AD}" srcOrd="5" destOrd="0" presId="urn:microsoft.com/office/officeart/2005/8/layout/vList5"/>
    <dgm:cxn modelId="{BE5E34CB-D5D3-41F6-8264-1FB27815C1D1}" type="presParOf" srcId="{D9A6BF6B-30F4-4BBB-A698-D2CD08DE9524}" destId="{92836563-629B-4477-B398-36411539581E}" srcOrd="6" destOrd="0" presId="urn:microsoft.com/office/officeart/2005/8/layout/vList5"/>
    <dgm:cxn modelId="{29330B6B-1E56-4C1F-9C50-D2EAC4CF4633}" type="presParOf" srcId="{92836563-629B-4477-B398-36411539581E}" destId="{8624C511-047E-4888-81E8-516B19414968}" srcOrd="0" destOrd="0" presId="urn:microsoft.com/office/officeart/2005/8/layout/vList5"/>
    <dgm:cxn modelId="{402DFD2A-31A0-4D37-B910-48C4B92C95F1}" type="presParOf" srcId="{D9A6BF6B-30F4-4BBB-A698-D2CD08DE9524}" destId="{F3FAC0FF-0DE4-49A9-8B9E-1093BE1C227B}" srcOrd="7" destOrd="0" presId="urn:microsoft.com/office/officeart/2005/8/layout/vList5"/>
    <dgm:cxn modelId="{A1706CC1-4BEF-4143-A32F-B3A0C7CA183E}" type="presParOf" srcId="{D9A6BF6B-30F4-4BBB-A698-D2CD08DE9524}" destId="{D403965B-1501-485D-BF29-4A177452C031}" srcOrd="8" destOrd="0" presId="urn:microsoft.com/office/officeart/2005/8/layout/vList5"/>
    <dgm:cxn modelId="{36BF1ECF-6A8C-4032-A5A4-080616A11FCD}" type="presParOf" srcId="{D403965B-1501-485D-BF29-4A177452C031}" destId="{25E12BAF-E679-4D64-8648-2A5A212DD4B3}" srcOrd="0" destOrd="0" presId="urn:microsoft.com/office/officeart/2005/8/layout/vList5"/>
    <dgm:cxn modelId="{49BA838A-4F74-4109-9AF8-25F05A5F68B1}" type="presParOf" srcId="{D9A6BF6B-30F4-4BBB-A698-D2CD08DE9524}" destId="{B7AD709C-3F74-468A-832E-56A600EC972B}" srcOrd="9" destOrd="0" presId="urn:microsoft.com/office/officeart/2005/8/layout/vList5"/>
    <dgm:cxn modelId="{614FFB8B-8C5C-45A3-8BF3-7D8B7AB8BB3B}" type="presParOf" srcId="{D9A6BF6B-30F4-4BBB-A698-D2CD08DE9524}" destId="{87142A2A-4D9A-4808-9602-20BA6E25BC3A}" srcOrd="10" destOrd="0" presId="urn:microsoft.com/office/officeart/2005/8/layout/vList5"/>
    <dgm:cxn modelId="{ABBE34B5-FA08-4A9B-819D-8B54E0E24DFD}" type="presParOf" srcId="{87142A2A-4D9A-4808-9602-20BA6E25BC3A}" destId="{EDFD6554-C4F1-4DBF-8464-F550B6F75CE3}" srcOrd="0" destOrd="0" presId="urn:microsoft.com/office/officeart/2005/8/layout/vList5"/>
    <dgm:cxn modelId="{C7E198C5-E9FF-4F8C-AF20-A815573578DB}" type="presParOf" srcId="{D9A6BF6B-30F4-4BBB-A698-D2CD08DE9524}" destId="{E0AB48FA-C7C2-4257-AEAA-D08789778E3E}" srcOrd="11" destOrd="0" presId="urn:microsoft.com/office/officeart/2005/8/layout/vList5"/>
    <dgm:cxn modelId="{4059B7E6-7D71-4B94-BC70-7B2D4D7DDC4E}" type="presParOf" srcId="{D9A6BF6B-30F4-4BBB-A698-D2CD08DE9524}" destId="{B98DD1FC-51F1-4494-BE63-69D4D1FA3378}" srcOrd="12" destOrd="0" presId="urn:microsoft.com/office/officeart/2005/8/layout/vList5"/>
    <dgm:cxn modelId="{D0EC07AA-641C-4A0C-821D-FE478BAE92C3}" type="presParOf" srcId="{B98DD1FC-51F1-4494-BE63-69D4D1FA3378}" destId="{108F7A93-243A-4308-A2AA-6514107FB68D}" srcOrd="0" destOrd="0" presId="urn:microsoft.com/office/officeart/2005/8/layout/vList5"/>
    <dgm:cxn modelId="{9D49B80C-84B5-492A-97FF-E047C8F10782}" type="presParOf" srcId="{D9A6BF6B-30F4-4BBB-A698-D2CD08DE9524}" destId="{0A83E40F-5C2D-442A-B2F3-D9BF692D66A2}" srcOrd="13" destOrd="0" presId="urn:microsoft.com/office/officeart/2005/8/layout/vList5"/>
    <dgm:cxn modelId="{B609EBD3-0D73-4615-92A7-85D8A1DA70AC}" type="presParOf" srcId="{D9A6BF6B-30F4-4BBB-A698-D2CD08DE9524}" destId="{FDD30731-1E4F-4381-AF41-F06765E0AD42}" srcOrd="14" destOrd="0" presId="urn:microsoft.com/office/officeart/2005/8/layout/vList5"/>
    <dgm:cxn modelId="{69BEE7B5-673F-4CC0-91D9-EF63710F6572}" type="presParOf" srcId="{FDD30731-1E4F-4381-AF41-F06765E0AD42}" destId="{90E1436E-942A-4F77-8682-AA7F241D6752}" srcOrd="0" destOrd="0" presId="urn:microsoft.com/office/officeart/2005/8/layout/vList5"/>
    <dgm:cxn modelId="{F4848873-7A62-4F58-B848-6DDD9CBB7DC3}" type="presParOf" srcId="{D9A6BF6B-30F4-4BBB-A698-D2CD08DE9524}" destId="{EBA2728E-3F90-40D9-99FA-9C944DB8038B}" srcOrd="15" destOrd="0" presId="urn:microsoft.com/office/officeart/2005/8/layout/vList5"/>
    <dgm:cxn modelId="{9C77B115-BAB8-4608-ABE5-25FE547EB340}" type="presParOf" srcId="{D9A6BF6B-30F4-4BBB-A698-D2CD08DE9524}" destId="{3FCE1042-994E-4C5A-8FBD-60BB68F7E657}" srcOrd="16" destOrd="0" presId="urn:microsoft.com/office/officeart/2005/8/layout/vList5"/>
    <dgm:cxn modelId="{082076BB-B9D4-4F94-8F24-C40EF51909D3}" type="presParOf" srcId="{3FCE1042-994E-4C5A-8FBD-60BB68F7E657}" destId="{B2779EA6-BF46-4CD4-B5D8-4FE11B348D9A}" srcOrd="0" destOrd="0" presId="urn:microsoft.com/office/officeart/2005/8/layout/vList5"/>
    <dgm:cxn modelId="{9B133FF4-0C06-4D1D-B16B-FACCABEEF31D}" type="presParOf" srcId="{D9A6BF6B-30F4-4BBB-A698-D2CD08DE9524}" destId="{E2D0DF2A-145F-4BD2-800A-E1B4B707C611}" srcOrd="17" destOrd="0" presId="urn:microsoft.com/office/officeart/2005/8/layout/vList5"/>
    <dgm:cxn modelId="{FBC512C6-6D5C-425A-8E81-B3759C48192F}" type="presParOf" srcId="{D9A6BF6B-30F4-4BBB-A698-D2CD08DE9524}" destId="{C5CB0165-F111-4C3D-AF2A-D7D273E2E7F8}" srcOrd="18" destOrd="0" presId="urn:microsoft.com/office/officeart/2005/8/layout/vList5"/>
    <dgm:cxn modelId="{F5B2808E-0784-4F0D-93C5-47B625ECF604}" type="presParOf" srcId="{C5CB0165-F111-4C3D-AF2A-D7D273E2E7F8}" destId="{FC1F3C35-A67B-406F-B9B8-83311EFED14E}" srcOrd="0" destOrd="0" presId="urn:microsoft.com/office/officeart/2005/8/layout/vList5"/>
    <dgm:cxn modelId="{7EA9C9B7-C196-4320-9B7A-558F4E037B36}" type="presParOf" srcId="{D9A6BF6B-30F4-4BBB-A698-D2CD08DE9524}" destId="{AF1B1B05-0CC1-41CA-9329-CFE38FEF9337}" srcOrd="19" destOrd="0" presId="urn:microsoft.com/office/officeart/2005/8/layout/vList5"/>
    <dgm:cxn modelId="{97288ECB-8502-4C99-BCDA-9F11BDE2F582}" type="presParOf" srcId="{D9A6BF6B-30F4-4BBB-A698-D2CD08DE9524}" destId="{272538F6-38ED-43AD-B746-C42846222593}" srcOrd="20" destOrd="0" presId="urn:microsoft.com/office/officeart/2005/8/layout/vList5"/>
    <dgm:cxn modelId="{4DA7F8E9-BC9A-435F-B631-1805172912BA}" type="presParOf" srcId="{272538F6-38ED-43AD-B746-C42846222593}" destId="{E321D93B-A4F7-48C1-97CB-1693B1F4BED7}" srcOrd="0" destOrd="0" presId="urn:microsoft.com/office/officeart/2005/8/layout/vList5"/>
    <dgm:cxn modelId="{95A2DF75-5CE9-4ECB-93C9-FC970B29260C}" type="presParOf" srcId="{D9A6BF6B-30F4-4BBB-A698-D2CD08DE9524}" destId="{3CA71C57-B63D-461A-9A56-7E3C31D55544}" srcOrd="21" destOrd="0" presId="urn:microsoft.com/office/officeart/2005/8/layout/vList5"/>
    <dgm:cxn modelId="{BBA26E4B-973A-4003-9E15-806BA3D3953B}" type="presParOf" srcId="{D9A6BF6B-30F4-4BBB-A698-D2CD08DE9524}" destId="{58019BCA-63F4-4D86-A71D-EDB6E615B45B}" srcOrd="22" destOrd="0" presId="urn:microsoft.com/office/officeart/2005/8/layout/vList5"/>
    <dgm:cxn modelId="{AE04404D-7C45-498F-B105-8ACA32C88836}" type="presParOf" srcId="{58019BCA-63F4-4D86-A71D-EDB6E615B45B}" destId="{254BF582-62F1-4169-9AD3-F71F0B544A52}" srcOrd="0" destOrd="0" presId="urn:microsoft.com/office/officeart/2005/8/layout/vList5"/>
    <dgm:cxn modelId="{5ECEADFC-84C0-4FB6-9D4F-BE5D0CBB8D2F}" type="presParOf" srcId="{D9A6BF6B-30F4-4BBB-A698-D2CD08DE9524}" destId="{38369925-9A95-4E33-9881-516FED789E33}" srcOrd="23" destOrd="0" presId="urn:microsoft.com/office/officeart/2005/8/layout/vList5"/>
    <dgm:cxn modelId="{D43335D9-1D05-40C9-9B5A-A8F29A895E20}" type="presParOf" srcId="{D9A6BF6B-30F4-4BBB-A698-D2CD08DE9524}" destId="{3C84D85B-E237-4E4C-B4AD-0A8131C09B86}" srcOrd="24" destOrd="0" presId="urn:microsoft.com/office/officeart/2005/8/layout/vList5"/>
    <dgm:cxn modelId="{3BAB5108-BEC2-4D7B-B766-39BC23A80622}" type="presParOf" srcId="{3C84D85B-E237-4E4C-B4AD-0A8131C09B86}" destId="{B06D1DC4-A0A1-4203-A3CD-91E287729986}" srcOrd="0" destOrd="0" presId="urn:microsoft.com/office/officeart/2005/8/layout/vList5"/>
    <dgm:cxn modelId="{D2831149-18CC-418F-BA29-6F4F9DC2A204}" type="presParOf" srcId="{D9A6BF6B-30F4-4BBB-A698-D2CD08DE9524}" destId="{C9D43040-CA08-47FC-8AAB-CF68D6AB15C4}" srcOrd="25" destOrd="0" presId="urn:microsoft.com/office/officeart/2005/8/layout/vList5"/>
    <dgm:cxn modelId="{B33EDC0F-C157-40B9-869E-85DB602B8FBC}" type="presParOf" srcId="{D9A6BF6B-30F4-4BBB-A698-D2CD08DE9524}" destId="{BDB19898-E6C2-4DB2-B5DE-0AD7FE7183CF}" srcOrd="26" destOrd="0" presId="urn:microsoft.com/office/officeart/2005/8/layout/vList5"/>
    <dgm:cxn modelId="{942CB07A-016E-4BBF-845A-4EDFFFC470E5}" type="presParOf" srcId="{BDB19898-E6C2-4DB2-B5DE-0AD7FE7183CF}" destId="{B2EC42BF-24EB-408A-BAE3-0D9F86D0171E}" srcOrd="0" destOrd="0" presId="urn:microsoft.com/office/officeart/2005/8/layout/vList5"/>
    <dgm:cxn modelId="{EF833C67-C752-4D34-B4A8-4AF1E99DFC19}" type="presParOf" srcId="{D9A6BF6B-30F4-4BBB-A698-D2CD08DE9524}" destId="{8F2511AE-57B4-404E-B10E-B2C3496DAFC1}" srcOrd="27" destOrd="0" presId="urn:microsoft.com/office/officeart/2005/8/layout/vList5"/>
    <dgm:cxn modelId="{2A9F8C3A-F16B-4569-91E7-C51A3EEF5147}" type="presParOf" srcId="{D9A6BF6B-30F4-4BBB-A698-D2CD08DE9524}" destId="{0A9AC258-BE80-422C-A1AE-80F62F538324}" srcOrd="28" destOrd="0" presId="urn:microsoft.com/office/officeart/2005/8/layout/vList5"/>
    <dgm:cxn modelId="{EB4A3A91-A0B1-4840-A17F-BA1610454555}" type="presParOf" srcId="{0A9AC258-BE80-422C-A1AE-80F62F538324}" destId="{17E587F6-3776-4A11-BFA1-8A51E0AAAAFC}" srcOrd="0" destOrd="0" presId="urn:microsoft.com/office/officeart/2005/8/layout/vList5"/>
    <dgm:cxn modelId="{F8A21C42-D4FC-468D-9A1C-7C68E29750A7}" type="presParOf" srcId="{D9A6BF6B-30F4-4BBB-A698-D2CD08DE9524}" destId="{C85FCB90-8DDF-4A0D-A8B0-76D53860B0A3}" srcOrd="29" destOrd="0" presId="urn:microsoft.com/office/officeart/2005/8/layout/vList5"/>
    <dgm:cxn modelId="{33E8E1C1-6F96-41F7-A5AC-532E9FE3DCF0}" type="presParOf" srcId="{D9A6BF6B-30F4-4BBB-A698-D2CD08DE9524}" destId="{2B755CDE-BF0B-4BDE-B654-84D0BAC41048}" srcOrd="30" destOrd="0" presId="urn:microsoft.com/office/officeart/2005/8/layout/vList5"/>
    <dgm:cxn modelId="{4234ECDD-CC00-422A-80FE-9C1DF3ADD2BE}" type="presParOf" srcId="{2B755CDE-BF0B-4BDE-B654-84D0BAC41048}" destId="{825298F0-CC0B-4A04-B332-076549BAA2B2}" srcOrd="0" destOrd="0" presId="urn:microsoft.com/office/officeart/2005/8/layout/vList5"/>
    <dgm:cxn modelId="{FA8081F9-A0EC-4F4C-AA2B-D1D254049464}" type="presParOf" srcId="{D9A6BF6B-30F4-4BBB-A698-D2CD08DE9524}" destId="{BD4BDE8F-971D-4992-BB97-30816AF0B62A}" srcOrd="31" destOrd="0" presId="urn:microsoft.com/office/officeart/2005/8/layout/vList5"/>
    <dgm:cxn modelId="{A6EE2DFF-1C06-490A-93C2-DA465689B074}" type="presParOf" srcId="{D9A6BF6B-30F4-4BBB-A698-D2CD08DE9524}" destId="{C215C4F2-7330-49CB-B790-203B1ADFF3AA}" srcOrd="32" destOrd="0" presId="urn:microsoft.com/office/officeart/2005/8/layout/vList5"/>
    <dgm:cxn modelId="{6F5219BE-6F2D-4F9A-B451-4627A55DC2DA}" type="presParOf" srcId="{C215C4F2-7330-49CB-B790-203B1ADFF3AA}" destId="{A0AE622D-4364-4866-B1A1-205343317DA2}" srcOrd="0" destOrd="0" presId="urn:microsoft.com/office/officeart/2005/8/layout/vList5"/>
    <dgm:cxn modelId="{68F33D23-D596-48CE-BB3F-69B00A48BB1E}" type="presParOf" srcId="{D9A6BF6B-30F4-4BBB-A698-D2CD08DE9524}" destId="{48AF8031-8FA3-4E91-B4B9-8E6427293A69}" srcOrd="33" destOrd="0" presId="urn:microsoft.com/office/officeart/2005/8/layout/vList5"/>
    <dgm:cxn modelId="{E02A868C-33F5-43BE-BA24-5D845A1894CF}" type="presParOf" srcId="{D9A6BF6B-30F4-4BBB-A698-D2CD08DE9524}" destId="{F6392C79-800C-428C-99BE-C91E5BED9019}" srcOrd="34" destOrd="0" presId="urn:microsoft.com/office/officeart/2005/8/layout/vList5"/>
    <dgm:cxn modelId="{40250B4D-2ABF-49AA-AE08-0AFE9E154979}" type="presParOf" srcId="{F6392C79-800C-428C-99BE-C91E5BED9019}" destId="{76988A08-F2F9-4FCC-A7BF-DE198BE609FD}" srcOrd="0" destOrd="0" presId="urn:microsoft.com/office/officeart/2005/8/layout/vList5"/>
    <dgm:cxn modelId="{B9E53B7B-089A-4B5B-8457-CC29A9EC6399}" type="presParOf" srcId="{D9A6BF6B-30F4-4BBB-A698-D2CD08DE9524}" destId="{48085289-6037-4A85-86F5-A4E6A463AB3C}" srcOrd="35" destOrd="0" presId="urn:microsoft.com/office/officeart/2005/8/layout/vList5"/>
    <dgm:cxn modelId="{B5DECA1B-C071-4AA0-A005-65A5808C0FC4}" type="presParOf" srcId="{D9A6BF6B-30F4-4BBB-A698-D2CD08DE9524}" destId="{C1F6D3E2-9CB3-4295-A64F-DC1AB62A9ECD}" srcOrd="36" destOrd="0" presId="urn:microsoft.com/office/officeart/2005/8/layout/vList5"/>
    <dgm:cxn modelId="{A89D7666-4B3C-4D57-A1CE-E560FCF977A3}" type="presParOf" srcId="{C1F6D3E2-9CB3-4295-A64F-DC1AB62A9ECD}" destId="{B37674D7-977E-4DAC-99C7-DC15E90F8EE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D482D1-9F8F-40ED-A98C-E7D470F98D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49E7D3-3996-4266-9F26-79C9FD7E11ED}">
      <dgm:prSet/>
      <dgm:spPr/>
      <dgm:t>
        <a:bodyPr/>
        <a:lstStyle/>
        <a:p>
          <a:pPr rtl="0"/>
          <a:r>
            <a:rPr lang="ru-RU" dirty="0"/>
            <a:t>Проходит в октябре, в нем могут принимать участие все желающие</a:t>
          </a:r>
        </a:p>
      </dgm:t>
    </dgm:pt>
    <dgm:pt modelId="{E0BA0B28-5286-43E1-9950-0194C65CE0EA}" type="parTrans" cxnId="{9AAF0F27-2932-428E-BCB3-C23905576F71}">
      <dgm:prSet/>
      <dgm:spPr/>
      <dgm:t>
        <a:bodyPr/>
        <a:lstStyle/>
        <a:p>
          <a:endParaRPr lang="ru-RU"/>
        </a:p>
      </dgm:t>
    </dgm:pt>
    <dgm:pt modelId="{90320E5E-FB1D-4F91-9CB5-7AE06D6F7472}" type="sibTrans" cxnId="{9AAF0F27-2932-428E-BCB3-C23905576F71}">
      <dgm:prSet/>
      <dgm:spPr/>
      <dgm:t>
        <a:bodyPr/>
        <a:lstStyle/>
        <a:p>
          <a:endParaRPr lang="ru-RU"/>
        </a:p>
      </dgm:t>
    </dgm:pt>
    <dgm:pt modelId="{1FB2E97A-650E-4550-B558-D3460FC51C2C}" type="pres">
      <dgm:prSet presAssocID="{52D482D1-9F8F-40ED-A98C-E7D470F98D34}" presName="Name0" presStyleCnt="0">
        <dgm:presLayoutVars>
          <dgm:dir/>
          <dgm:animLvl val="lvl"/>
          <dgm:resizeHandles val="exact"/>
        </dgm:presLayoutVars>
      </dgm:prSet>
      <dgm:spPr/>
    </dgm:pt>
    <dgm:pt modelId="{30D08C57-FFA3-4E46-A047-3589F6DFA481}" type="pres">
      <dgm:prSet presAssocID="{2649E7D3-3996-4266-9F26-79C9FD7E11ED}" presName="parTxOnly" presStyleLbl="node1" presStyleIdx="0" presStyleCnt="1" custLinFactNeighborX="-6067" custLinFactNeighborY="15443">
        <dgm:presLayoutVars>
          <dgm:chMax val="0"/>
          <dgm:chPref val="0"/>
          <dgm:bulletEnabled val="1"/>
        </dgm:presLayoutVars>
      </dgm:prSet>
      <dgm:spPr/>
    </dgm:pt>
  </dgm:ptLst>
  <dgm:cxnLst>
    <dgm:cxn modelId="{9AAF0F27-2932-428E-BCB3-C23905576F71}" srcId="{52D482D1-9F8F-40ED-A98C-E7D470F98D34}" destId="{2649E7D3-3996-4266-9F26-79C9FD7E11ED}" srcOrd="0" destOrd="0" parTransId="{E0BA0B28-5286-43E1-9950-0194C65CE0EA}" sibTransId="{90320E5E-FB1D-4F91-9CB5-7AE06D6F7472}"/>
    <dgm:cxn modelId="{0E7A9573-9E96-4DEE-A80F-0D7067FDACF5}" type="presOf" srcId="{52D482D1-9F8F-40ED-A98C-E7D470F98D34}" destId="{1FB2E97A-650E-4550-B558-D3460FC51C2C}" srcOrd="0" destOrd="0" presId="urn:microsoft.com/office/officeart/2005/8/layout/chevron1"/>
    <dgm:cxn modelId="{CB9295A3-57FF-401D-9535-B74A6BE67929}" type="presOf" srcId="{2649E7D3-3996-4266-9F26-79C9FD7E11ED}" destId="{30D08C57-FFA3-4E46-A047-3589F6DFA481}" srcOrd="0" destOrd="0" presId="urn:microsoft.com/office/officeart/2005/8/layout/chevron1"/>
    <dgm:cxn modelId="{25A4058C-A363-4BC7-B3D6-4C8BD63931C7}" type="presParOf" srcId="{1FB2E97A-650E-4550-B558-D3460FC51C2C}" destId="{30D08C57-FFA3-4E46-A047-3589F6DFA481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1F3D1C-2652-4E11-9A67-E00A2870282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6E53B46-2CB0-4DD3-9FEF-6970AA10922D}">
      <dgm:prSet/>
      <dgm:spPr/>
      <dgm:t>
        <a:bodyPr/>
        <a:lstStyle/>
        <a:p>
          <a:pPr rtl="0"/>
          <a:r>
            <a:rPr lang="ru-RU" b="0" i="0" baseline="0" dirty="0"/>
            <a:t>Проходит в ноябре, ко второму этапу допускаются победители первого этапа</a:t>
          </a:r>
          <a:endParaRPr lang="ru-RU" dirty="0"/>
        </a:p>
      </dgm:t>
    </dgm:pt>
    <dgm:pt modelId="{B52FF3B1-A2C3-4611-A82F-4325DBA2135A}" type="parTrans" cxnId="{E5366005-27D6-42FC-BB9D-64A2DA393B2C}">
      <dgm:prSet/>
      <dgm:spPr/>
      <dgm:t>
        <a:bodyPr/>
        <a:lstStyle/>
        <a:p>
          <a:endParaRPr lang="ru-RU"/>
        </a:p>
      </dgm:t>
    </dgm:pt>
    <dgm:pt modelId="{664F4856-1E36-4655-B96D-50CD19692241}" type="sibTrans" cxnId="{E5366005-27D6-42FC-BB9D-64A2DA393B2C}">
      <dgm:prSet/>
      <dgm:spPr/>
      <dgm:t>
        <a:bodyPr/>
        <a:lstStyle/>
        <a:p>
          <a:endParaRPr lang="ru-RU"/>
        </a:p>
      </dgm:t>
    </dgm:pt>
    <dgm:pt modelId="{04F5EB63-215B-4BD7-BA22-CAC76F6A175B}" type="pres">
      <dgm:prSet presAssocID="{9D1F3D1C-2652-4E11-9A67-E00A2870282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C051632-0931-4ED3-B985-747BC8B9D717}" type="pres">
      <dgm:prSet presAssocID="{06E53B46-2CB0-4DD3-9FEF-6970AA10922D}" presName="horFlow" presStyleCnt="0"/>
      <dgm:spPr/>
    </dgm:pt>
    <dgm:pt modelId="{D8366D06-1B9A-4801-9739-91E14630252F}" type="pres">
      <dgm:prSet presAssocID="{06E53B46-2CB0-4DD3-9FEF-6970AA10922D}" presName="bigChev" presStyleLbl="node1" presStyleIdx="0" presStyleCnt="1" custScaleX="136716"/>
      <dgm:spPr/>
    </dgm:pt>
  </dgm:ptLst>
  <dgm:cxnLst>
    <dgm:cxn modelId="{E5366005-27D6-42FC-BB9D-64A2DA393B2C}" srcId="{9D1F3D1C-2652-4E11-9A67-E00A2870282C}" destId="{06E53B46-2CB0-4DD3-9FEF-6970AA10922D}" srcOrd="0" destOrd="0" parTransId="{B52FF3B1-A2C3-4611-A82F-4325DBA2135A}" sibTransId="{664F4856-1E36-4655-B96D-50CD19692241}"/>
    <dgm:cxn modelId="{2F759211-EA87-478A-86A6-EC3E5E064EFF}" type="presOf" srcId="{06E53B46-2CB0-4DD3-9FEF-6970AA10922D}" destId="{D8366D06-1B9A-4801-9739-91E14630252F}" srcOrd="0" destOrd="0" presId="urn:microsoft.com/office/officeart/2005/8/layout/lProcess3"/>
    <dgm:cxn modelId="{C1832459-24EE-48D0-B86E-CFE6D8DBC401}" type="presOf" srcId="{9D1F3D1C-2652-4E11-9A67-E00A2870282C}" destId="{04F5EB63-215B-4BD7-BA22-CAC76F6A175B}" srcOrd="0" destOrd="0" presId="urn:microsoft.com/office/officeart/2005/8/layout/lProcess3"/>
    <dgm:cxn modelId="{D460E353-A614-41A3-8DB6-A3A656F016BC}" type="presParOf" srcId="{04F5EB63-215B-4BD7-BA22-CAC76F6A175B}" destId="{CC051632-0931-4ED3-B985-747BC8B9D717}" srcOrd="0" destOrd="0" presId="urn:microsoft.com/office/officeart/2005/8/layout/lProcess3"/>
    <dgm:cxn modelId="{C02884EA-5DD0-425D-9E3F-29CCC1C02120}" type="presParOf" srcId="{CC051632-0931-4ED3-B985-747BC8B9D717}" destId="{D8366D06-1B9A-4801-9739-91E14630252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FF6257-EA4F-43B8-8F51-6E96D0B524A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4CF77C1-1007-48EA-B3EF-070FC9F110D2}">
      <dgm:prSet/>
      <dgm:spPr/>
      <dgm:t>
        <a:bodyPr/>
        <a:lstStyle/>
        <a:p>
          <a:pPr rtl="0"/>
          <a:r>
            <a:rPr lang="ru-RU" dirty="0"/>
            <a:t>Проходит в январе, в нем могут принять участие победители прошлого этапа</a:t>
          </a:r>
        </a:p>
      </dgm:t>
    </dgm:pt>
    <dgm:pt modelId="{8CF25C88-7FC6-4AC1-9B3F-AFA97D414490}" type="parTrans" cxnId="{B19ACEB1-DE7A-46DC-9340-8D18FEC4C1C9}">
      <dgm:prSet/>
      <dgm:spPr/>
      <dgm:t>
        <a:bodyPr/>
        <a:lstStyle/>
        <a:p>
          <a:endParaRPr lang="ru-RU"/>
        </a:p>
      </dgm:t>
    </dgm:pt>
    <dgm:pt modelId="{E19C295D-2DC2-42D1-915F-82C2A698280B}" type="sibTrans" cxnId="{B19ACEB1-DE7A-46DC-9340-8D18FEC4C1C9}">
      <dgm:prSet/>
      <dgm:spPr/>
      <dgm:t>
        <a:bodyPr/>
        <a:lstStyle/>
        <a:p>
          <a:endParaRPr lang="ru-RU"/>
        </a:p>
      </dgm:t>
    </dgm:pt>
    <dgm:pt modelId="{16E5267E-0BD3-4934-A849-3ACD8A27CED1}" type="pres">
      <dgm:prSet presAssocID="{0EFF6257-EA4F-43B8-8F51-6E96D0B524AF}" presName="Name0" presStyleCnt="0">
        <dgm:presLayoutVars>
          <dgm:dir/>
          <dgm:animLvl val="lvl"/>
          <dgm:resizeHandles val="exact"/>
        </dgm:presLayoutVars>
      </dgm:prSet>
      <dgm:spPr/>
    </dgm:pt>
    <dgm:pt modelId="{A37E8A65-AF07-4FA6-9B80-CB45C2AC609F}" type="pres">
      <dgm:prSet presAssocID="{04CF77C1-1007-48EA-B3EF-070FC9F110D2}" presName="parTxOnly" presStyleLbl="node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BBD62C09-0D71-4029-9B00-733E25524CB3}" type="presOf" srcId="{0EFF6257-EA4F-43B8-8F51-6E96D0B524AF}" destId="{16E5267E-0BD3-4934-A849-3ACD8A27CED1}" srcOrd="0" destOrd="0" presId="urn:microsoft.com/office/officeart/2005/8/layout/chevron1"/>
    <dgm:cxn modelId="{B62E306D-5705-49E4-9D87-A01556B0F4B5}" type="presOf" srcId="{04CF77C1-1007-48EA-B3EF-070FC9F110D2}" destId="{A37E8A65-AF07-4FA6-9B80-CB45C2AC609F}" srcOrd="0" destOrd="0" presId="urn:microsoft.com/office/officeart/2005/8/layout/chevron1"/>
    <dgm:cxn modelId="{B19ACEB1-DE7A-46DC-9340-8D18FEC4C1C9}" srcId="{0EFF6257-EA4F-43B8-8F51-6E96D0B524AF}" destId="{04CF77C1-1007-48EA-B3EF-070FC9F110D2}" srcOrd="0" destOrd="0" parTransId="{8CF25C88-7FC6-4AC1-9B3F-AFA97D414490}" sibTransId="{E19C295D-2DC2-42D1-915F-82C2A698280B}"/>
    <dgm:cxn modelId="{02314F85-BB21-4448-915F-C854E45360A3}" type="presParOf" srcId="{16E5267E-0BD3-4934-A849-3ACD8A27CED1}" destId="{A37E8A65-AF07-4FA6-9B80-CB45C2AC609F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1D4435-F864-46F7-9F8E-264FB2B37405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9F0E1768-6196-4E8C-8362-D5ED5ED9952B}">
      <dgm:prSet/>
      <dgm:spPr/>
      <dgm:t>
        <a:bodyPr/>
        <a:lstStyle/>
        <a:p>
          <a:pPr rtl="0"/>
          <a:r>
            <a:rPr lang="ru-RU" b="0" i="0" baseline="0" dirty="0"/>
            <a:t>Проходит в марте. </a:t>
          </a:r>
          <a:r>
            <a:rPr lang="ru-RU" dirty="0"/>
            <a:t>Призёры олимпиад получают дипломы и награды , к примеру книги или места в учебных заведениях. Участникам также могут предоставить возможность отправиться на экскурсию в тематически связанные с олимпиадой места.</a:t>
          </a:r>
          <a:endParaRPr lang="ru-RU" b="0" i="0" baseline="0" dirty="0"/>
        </a:p>
      </dgm:t>
    </dgm:pt>
    <dgm:pt modelId="{112442BD-8B68-4044-BF6A-C3161017F3E8}" type="parTrans" cxnId="{70DA91E3-0DBB-4218-A5AC-111A7DA3F43A}">
      <dgm:prSet/>
      <dgm:spPr/>
      <dgm:t>
        <a:bodyPr/>
        <a:lstStyle/>
        <a:p>
          <a:endParaRPr lang="ru-RU"/>
        </a:p>
      </dgm:t>
    </dgm:pt>
    <dgm:pt modelId="{72716C65-6D40-4FB0-BBFD-FC6136ECDA7C}" type="sibTrans" cxnId="{70DA91E3-0DBB-4218-A5AC-111A7DA3F43A}">
      <dgm:prSet/>
      <dgm:spPr/>
      <dgm:t>
        <a:bodyPr/>
        <a:lstStyle/>
        <a:p>
          <a:endParaRPr lang="ru-RU"/>
        </a:p>
      </dgm:t>
    </dgm:pt>
    <dgm:pt modelId="{E2E2C4D8-5AD5-469E-A0EC-92C8C29928B8}" type="pres">
      <dgm:prSet presAssocID="{9B1D4435-F864-46F7-9F8E-264FB2B37405}" presName="Name0" presStyleCnt="0">
        <dgm:presLayoutVars>
          <dgm:dir/>
          <dgm:animLvl val="lvl"/>
          <dgm:resizeHandles val="exact"/>
        </dgm:presLayoutVars>
      </dgm:prSet>
      <dgm:spPr/>
    </dgm:pt>
    <dgm:pt modelId="{23D7B3A2-7406-4A38-A7D7-5676F8DCEE66}" type="pres">
      <dgm:prSet presAssocID="{9F0E1768-6196-4E8C-8362-D5ED5ED9952B}" presName="boxAndChildren" presStyleCnt="0"/>
      <dgm:spPr/>
    </dgm:pt>
    <dgm:pt modelId="{738F6F09-F8A9-49A7-8F22-E39E55B7FAE6}" type="pres">
      <dgm:prSet presAssocID="{9F0E1768-6196-4E8C-8362-D5ED5ED9952B}" presName="parentTextBox" presStyleLbl="node1" presStyleIdx="0" presStyleCnt="1"/>
      <dgm:spPr/>
    </dgm:pt>
  </dgm:ptLst>
  <dgm:cxnLst>
    <dgm:cxn modelId="{6DBA2AA5-8D6A-4F27-8D19-131B780A2C8E}" type="presOf" srcId="{9B1D4435-F864-46F7-9F8E-264FB2B37405}" destId="{E2E2C4D8-5AD5-469E-A0EC-92C8C29928B8}" srcOrd="0" destOrd="0" presId="urn:microsoft.com/office/officeart/2005/8/layout/process4"/>
    <dgm:cxn modelId="{B7D2F7BF-185F-4C9A-89CF-C5F28F3C5F38}" type="presOf" srcId="{9F0E1768-6196-4E8C-8362-D5ED5ED9952B}" destId="{738F6F09-F8A9-49A7-8F22-E39E55B7FAE6}" srcOrd="0" destOrd="0" presId="urn:microsoft.com/office/officeart/2005/8/layout/process4"/>
    <dgm:cxn modelId="{70DA91E3-0DBB-4218-A5AC-111A7DA3F43A}" srcId="{9B1D4435-F864-46F7-9F8E-264FB2B37405}" destId="{9F0E1768-6196-4E8C-8362-D5ED5ED9952B}" srcOrd="0" destOrd="0" parTransId="{112442BD-8B68-4044-BF6A-C3161017F3E8}" sibTransId="{72716C65-6D40-4FB0-BBFD-FC6136ECDA7C}"/>
    <dgm:cxn modelId="{1FE9F0B9-3F76-48DF-897D-51EBBE029A6E}" type="presParOf" srcId="{E2E2C4D8-5AD5-469E-A0EC-92C8C29928B8}" destId="{23D7B3A2-7406-4A38-A7D7-5676F8DCEE66}" srcOrd="0" destOrd="0" presId="urn:microsoft.com/office/officeart/2005/8/layout/process4"/>
    <dgm:cxn modelId="{5D27204F-E862-4161-9179-D8DB2BAA54E6}" type="presParOf" srcId="{23D7B3A2-7406-4A38-A7D7-5676F8DCEE66}" destId="{738F6F09-F8A9-49A7-8F22-E39E55B7FAE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A4619-F3D4-44A9-8C92-F58E78CF3A99}">
      <dsp:nvSpPr>
        <dsp:cNvPr id="0" name=""/>
        <dsp:cNvSpPr/>
      </dsp:nvSpPr>
      <dsp:spPr>
        <a:xfrm>
          <a:off x="432050" y="144016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Русский язык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440702" y="152668"/>
        <a:ext cx="1589914" cy="159933"/>
      </dsp:txXfrm>
    </dsp:sp>
    <dsp:sp modelId="{EF17BB59-C435-40C5-86E3-15644454052E}">
      <dsp:nvSpPr>
        <dsp:cNvPr id="0" name=""/>
        <dsp:cNvSpPr/>
      </dsp:nvSpPr>
      <dsp:spPr>
        <a:xfrm>
          <a:off x="504054" y="432048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2"/>
            </a:rPr>
            <a:t>Литература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512706" y="440700"/>
        <a:ext cx="1589914" cy="159933"/>
      </dsp:txXfrm>
    </dsp:sp>
    <dsp:sp modelId="{5BABD94B-20D8-41C6-A585-4534D8D2EF00}">
      <dsp:nvSpPr>
        <dsp:cNvPr id="0" name=""/>
        <dsp:cNvSpPr/>
      </dsp:nvSpPr>
      <dsp:spPr>
        <a:xfrm>
          <a:off x="2448274" y="144016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"/>
            </a:rPr>
            <a:t>Иностранный язык</a:t>
          </a:r>
        </a:p>
      </dsp:txBody>
      <dsp:txXfrm>
        <a:off x="2456926" y="152668"/>
        <a:ext cx="1589914" cy="159933"/>
      </dsp:txXfrm>
    </dsp:sp>
    <dsp:sp modelId="{8624C511-047E-4888-81E8-516B19414968}">
      <dsp:nvSpPr>
        <dsp:cNvPr id="0" name=""/>
        <dsp:cNvSpPr/>
      </dsp:nvSpPr>
      <dsp:spPr>
        <a:xfrm>
          <a:off x="1368159" y="720080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3"/>
            </a:rPr>
            <a:t>Математика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1376811" y="728732"/>
        <a:ext cx="1589914" cy="159933"/>
      </dsp:txXfrm>
    </dsp:sp>
    <dsp:sp modelId="{25E12BAF-E679-4D64-8648-2A5A212DD4B3}">
      <dsp:nvSpPr>
        <dsp:cNvPr id="0" name=""/>
        <dsp:cNvSpPr/>
      </dsp:nvSpPr>
      <dsp:spPr>
        <a:xfrm>
          <a:off x="2664300" y="432048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4"/>
            </a:rPr>
            <a:t>Информатика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672952" y="440700"/>
        <a:ext cx="1589914" cy="159933"/>
      </dsp:txXfrm>
    </dsp:sp>
    <dsp:sp modelId="{EDFD6554-C4F1-4DBF-8464-F550B6F75CE3}">
      <dsp:nvSpPr>
        <dsp:cNvPr id="0" name=""/>
        <dsp:cNvSpPr/>
      </dsp:nvSpPr>
      <dsp:spPr>
        <a:xfrm>
          <a:off x="864103" y="1080119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u="sng" kern="1200" dirty="0">
              <a:latin typeface="Arial" pitchFamily="34" charset="0"/>
              <a:cs typeface="Arial" pitchFamily="34" charset="0"/>
              <a:hlinkClick xmlns:r="http://schemas.openxmlformats.org/officeDocument/2006/relationships" r:id="rId5"/>
            </a:rPr>
            <a:t>История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872755" y="1088771"/>
        <a:ext cx="1589914" cy="159933"/>
      </dsp:txXfrm>
    </dsp:sp>
    <dsp:sp modelId="{108F7A93-243A-4308-A2AA-6514107FB68D}">
      <dsp:nvSpPr>
        <dsp:cNvPr id="0" name=""/>
        <dsp:cNvSpPr/>
      </dsp:nvSpPr>
      <dsp:spPr>
        <a:xfrm>
          <a:off x="2736303" y="936104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6"/>
            </a:rPr>
            <a:t>Обществознание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744955" y="944756"/>
        <a:ext cx="1589914" cy="159933"/>
      </dsp:txXfrm>
    </dsp:sp>
    <dsp:sp modelId="{90E1436E-942A-4F77-8682-AA7F241D6752}">
      <dsp:nvSpPr>
        <dsp:cNvPr id="0" name=""/>
        <dsp:cNvSpPr/>
      </dsp:nvSpPr>
      <dsp:spPr>
        <a:xfrm>
          <a:off x="432050" y="1296144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7"/>
            </a:rPr>
            <a:t>География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440702" y="1304796"/>
        <a:ext cx="1589914" cy="159933"/>
      </dsp:txXfrm>
    </dsp:sp>
    <dsp:sp modelId="{B2779EA6-BF46-4CD4-B5D8-4FE11B348D9A}">
      <dsp:nvSpPr>
        <dsp:cNvPr id="0" name=""/>
        <dsp:cNvSpPr/>
      </dsp:nvSpPr>
      <dsp:spPr>
        <a:xfrm>
          <a:off x="2520277" y="1368152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8"/>
            </a:rPr>
            <a:t>Биология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528929" y="1376804"/>
        <a:ext cx="1589914" cy="159933"/>
      </dsp:txXfrm>
    </dsp:sp>
    <dsp:sp modelId="{FC1F3C35-A67B-406F-B9B8-83311EFED14E}">
      <dsp:nvSpPr>
        <dsp:cNvPr id="0" name=""/>
        <dsp:cNvSpPr/>
      </dsp:nvSpPr>
      <dsp:spPr>
        <a:xfrm>
          <a:off x="2304251" y="1656183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9"/>
            </a:rPr>
            <a:t>Физика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312903" y="1664835"/>
        <a:ext cx="1589914" cy="159933"/>
      </dsp:txXfrm>
    </dsp:sp>
    <dsp:sp modelId="{E321D93B-A4F7-48C1-97CB-1693B1F4BED7}">
      <dsp:nvSpPr>
        <dsp:cNvPr id="0" name=""/>
        <dsp:cNvSpPr/>
      </dsp:nvSpPr>
      <dsp:spPr>
        <a:xfrm>
          <a:off x="432050" y="1872208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0"/>
            </a:rPr>
            <a:t>Астрономия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440702" y="1880860"/>
        <a:ext cx="1589914" cy="159933"/>
      </dsp:txXfrm>
    </dsp:sp>
    <dsp:sp modelId="{254BF582-62F1-4169-9AD3-F71F0B544A52}">
      <dsp:nvSpPr>
        <dsp:cNvPr id="0" name=""/>
        <dsp:cNvSpPr/>
      </dsp:nvSpPr>
      <dsp:spPr>
        <a:xfrm>
          <a:off x="2088225" y="2088233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1"/>
            </a:rPr>
            <a:t>Химия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096877" y="2096885"/>
        <a:ext cx="1589914" cy="159933"/>
      </dsp:txXfrm>
    </dsp:sp>
    <dsp:sp modelId="{B06D1DC4-A0A1-4203-A3CD-91E287729986}">
      <dsp:nvSpPr>
        <dsp:cNvPr id="0" name=""/>
        <dsp:cNvSpPr/>
      </dsp:nvSpPr>
      <dsp:spPr>
        <a:xfrm>
          <a:off x="288027" y="2304255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2"/>
            </a:rPr>
            <a:t>Экономика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96679" y="2312907"/>
        <a:ext cx="1589914" cy="159933"/>
      </dsp:txXfrm>
    </dsp:sp>
    <dsp:sp modelId="{B2EC42BF-24EB-408A-BAE3-0D9F86D0171E}">
      <dsp:nvSpPr>
        <dsp:cNvPr id="0" name=""/>
        <dsp:cNvSpPr/>
      </dsp:nvSpPr>
      <dsp:spPr>
        <a:xfrm>
          <a:off x="2016221" y="2448272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3"/>
            </a:rPr>
            <a:t>Право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024873" y="2456924"/>
        <a:ext cx="1589914" cy="159933"/>
      </dsp:txXfrm>
    </dsp:sp>
    <dsp:sp modelId="{17E587F6-3776-4A11-BFA1-8A51E0AAAAFC}">
      <dsp:nvSpPr>
        <dsp:cNvPr id="0" name=""/>
        <dsp:cNvSpPr/>
      </dsp:nvSpPr>
      <dsp:spPr>
        <a:xfrm>
          <a:off x="360047" y="2736305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4"/>
            </a:rPr>
            <a:t>ОБЖ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368699" y="2744957"/>
        <a:ext cx="1589914" cy="159933"/>
      </dsp:txXfrm>
    </dsp:sp>
    <dsp:sp modelId="{825298F0-CC0B-4A04-B332-076549BAA2B2}">
      <dsp:nvSpPr>
        <dsp:cNvPr id="0" name=""/>
        <dsp:cNvSpPr/>
      </dsp:nvSpPr>
      <dsp:spPr>
        <a:xfrm>
          <a:off x="2088225" y="2808311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5"/>
            </a:rPr>
            <a:t>Технология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096877" y="2816963"/>
        <a:ext cx="1589914" cy="159933"/>
      </dsp:txXfrm>
    </dsp:sp>
    <dsp:sp modelId="{A0AE622D-4364-4866-B1A1-205343317DA2}">
      <dsp:nvSpPr>
        <dsp:cNvPr id="0" name=""/>
        <dsp:cNvSpPr/>
      </dsp:nvSpPr>
      <dsp:spPr>
        <a:xfrm>
          <a:off x="432050" y="3168351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7"/>
            </a:rPr>
            <a:t>Искусство</a:t>
          </a:r>
        </a:p>
      </dsp:txBody>
      <dsp:txXfrm>
        <a:off x="440702" y="3177003"/>
        <a:ext cx="1589914" cy="159933"/>
      </dsp:txXfrm>
    </dsp:sp>
    <dsp:sp modelId="{76988A08-F2F9-4FCC-A7BF-DE198BE609FD}">
      <dsp:nvSpPr>
        <dsp:cNvPr id="0" name=""/>
        <dsp:cNvSpPr/>
      </dsp:nvSpPr>
      <dsp:spPr>
        <a:xfrm>
          <a:off x="504054" y="1584177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6"/>
            </a:rPr>
            <a:t>Физическая культура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512706" y="1592829"/>
        <a:ext cx="1589914" cy="159933"/>
      </dsp:txXfrm>
    </dsp:sp>
    <dsp:sp modelId="{B37674D7-977E-4DAC-99C7-DC15E90F8EE7}">
      <dsp:nvSpPr>
        <dsp:cNvPr id="0" name=""/>
        <dsp:cNvSpPr/>
      </dsp:nvSpPr>
      <dsp:spPr>
        <a:xfrm>
          <a:off x="2232247" y="3312369"/>
          <a:ext cx="1607218" cy="1772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latin typeface="Arial" pitchFamily="34" charset="0"/>
              <a:cs typeface="Arial" pitchFamily="34" charset="0"/>
              <a:hlinkClick xmlns:r="http://schemas.openxmlformats.org/officeDocument/2006/relationships" r:id="rId17"/>
            </a:rPr>
            <a:t>Экология</a:t>
          </a:r>
          <a:endParaRPr lang="ru-RU" sz="1200" kern="1200" dirty="0">
            <a:latin typeface="Arial" pitchFamily="34" charset="0"/>
            <a:cs typeface="Arial" pitchFamily="34" charset="0"/>
          </a:endParaRPr>
        </a:p>
      </dsp:txBody>
      <dsp:txXfrm>
        <a:off x="2240899" y="3321021"/>
        <a:ext cx="1589914" cy="1599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08C57-FFA3-4E46-A047-3589F6DFA481}">
      <dsp:nvSpPr>
        <dsp:cNvPr id="0" name=""/>
        <dsp:cNvSpPr/>
      </dsp:nvSpPr>
      <dsp:spPr>
        <a:xfrm>
          <a:off x="0" y="0"/>
          <a:ext cx="4036242" cy="11821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Проходит в октябре, в нем могут принимать участие все желающие</a:t>
          </a:r>
        </a:p>
      </dsp:txBody>
      <dsp:txXfrm>
        <a:off x="591058" y="0"/>
        <a:ext cx="2854126" cy="11821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366D06-1B9A-4801-9739-91E14630252F}">
      <dsp:nvSpPr>
        <dsp:cNvPr id="0" name=""/>
        <dsp:cNvSpPr/>
      </dsp:nvSpPr>
      <dsp:spPr>
        <a:xfrm>
          <a:off x="2691" y="812"/>
          <a:ext cx="4034805" cy="11804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baseline="0" dirty="0"/>
            <a:t>Проходит в ноябре, ко второму этапу допускаются победители первого этапа</a:t>
          </a:r>
          <a:endParaRPr lang="ru-RU" sz="2000" kern="1200" dirty="0"/>
        </a:p>
      </dsp:txBody>
      <dsp:txXfrm>
        <a:off x="592937" y="812"/>
        <a:ext cx="2854313" cy="11804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E8A65-AF07-4FA6-9B80-CB45C2AC609F}">
      <dsp:nvSpPr>
        <dsp:cNvPr id="0" name=""/>
        <dsp:cNvSpPr/>
      </dsp:nvSpPr>
      <dsp:spPr>
        <a:xfrm>
          <a:off x="1972" y="0"/>
          <a:ext cx="4036242" cy="12458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Проходит в январе, в нем могут принять участие победители прошлого этапа</a:t>
          </a:r>
        </a:p>
      </dsp:txBody>
      <dsp:txXfrm>
        <a:off x="624880" y="0"/>
        <a:ext cx="2790427" cy="124581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F6F09-F8A9-49A7-8F22-E39E55B7FAE6}">
      <dsp:nvSpPr>
        <dsp:cNvPr id="0" name=""/>
        <dsp:cNvSpPr/>
      </dsp:nvSpPr>
      <dsp:spPr>
        <a:xfrm>
          <a:off x="0" y="0"/>
          <a:ext cx="4040188" cy="2168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baseline="0" dirty="0"/>
            <a:t>Проходит в марте. </a:t>
          </a:r>
          <a:r>
            <a:rPr lang="ru-RU" sz="1700" kern="1200" dirty="0"/>
            <a:t>Призёры олимпиад получают дипломы и награды , к примеру книги или места в учебных заведениях. Участникам также могут предоставить возможность отправиться на экскурсию в тематически связанные с олимпиадой места.</a:t>
          </a:r>
          <a:endParaRPr lang="ru-RU" sz="1700" b="0" i="0" kern="1200" baseline="0" dirty="0"/>
        </a:p>
      </dsp:txBody>
      <dsp:txXfrm>
        <a:off x="0" y="0"/>
        <a:ext cx="4040188" cy="2168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FD16-2C57-4967-B641-9242B68EA01B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F2A8B-D6A2-456B-967E-CF540103C6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image" Target="../media/image11.jpeg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10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EE0BB92-E844-864E-8712-94AE83089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4" y="928670"/>
            <a:ext cx="5252611" cy="3489648"/>
          </a:xfrm>
        </p:spPr>
        <p:txBody>
          <a:bodyPr>
            <a:normAutofit/>
          </a:bodyPr>
          <a:lstStyle/>
          <a:p>
            <a:r>
              <a:rPr lang="ru-RU" sz="4800" b="1" dirty="0"/>
              <a:t>ВСЕРОССИЙСКАЯ ОЛИМПИАДА ШКОЛЬНИКОВ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E0C161FF-ED76-2743-928E-D3AC11DC5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6037" y="5007466"/>
            <a:ext cx="4001198" cy="1110557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Школьный этап</a:t>
            </a:r>
          </a:p>
          <a:p>
            <a:r>
              <a:rPr lang="ru-RU" b="1" dirty="0"/>
              <a:t>2024-2025 учебный год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7897" y="2"/>
            <a:ext cx="866357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61789" y="0"/>
            <a:ext cx="130305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19806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50"/>
            <a:ext cx="1161135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73321" y="5717907"/>
            <a:ext cx="1328707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390385" y="6258757"/>
            <a:ext cx="1174455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FE64946-C9A4-D843-8381-9324EE3F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314758"/>
            <a:ext cx="3620454" cy="3507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21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8640"/>
            <a:ext cx="2047875" cy="10477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b="1" dirty="0"/>
            </a:br>
            <a:r>
              <a:rPr lang="ru-RU" b="1" dirty="0"/>
              <a:t>	Цели и задачи олимпиады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Главная задача -</a:t>
            </a:r>
            <a:r>
              <a:rPr lang="ru-RU" dirty="0"/>
              <a:t>Всероссийской олимпиады школьников — поиск и поддержка талантливых ребят по всей стране.</a:t>
            </a:r>
          </a:p>
          <a:p>
            <a:r>
              <a:rPr lang="ru-RU" b="1" dirty="0"/>
              <a:t>Цель олимпиады </a:t>
            </a:r>
            <a:r>
              <a:rPr lang="ru-RU" dirty="0"/>
              <a:t>— подтолкнуть учеников к саморазвитию и творческому поиску и показать, насколько интересными могут быть разные предметы за пределами школьной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697064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Организаторы олимпиады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Министерство просвещения РФ</a:t>
            </a:r>
          </a:p>
        </p:txBody>
      </p:sp>
      <p:pic>
        <p:nvPicPr>
          <p:cNvPr id="4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5816" y="548680"/>
            <a:ext cx="2047875" cy="1047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461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268760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ИСТОРИЯ ШКОЛЬНОГО ОЛИМПИАДНОГО ДВИЖЕНИЯ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595px-Значок_(200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4662" y="5476755"/>
            <a:ext cx="1240803" cy="1118216"/>
          </a:xfrm>
          <a:prstGeom prst="rect">
            <a:avLst/>
          </a:prstGeom>
        </p:spPr>
      </p:pic>
      <p:pic>
        <p:nvPicPr>
          <p:cNvPr id="5" name="Рисунок 4" descr="np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04248" y="116632"/>
            <a:ext cx="2104256" cy="22733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100811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История проведения  предметных олимпиад насчитывает не один десяток лет.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Ev._Bernardsky._Pulkovo_Observatory_in_185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l="3583" r="3583"/>
          <a:stretch>
            <a:fillRect/>
          </a:stretch>
        </p:blipFill>
        <p:spPr>
          <a:xfrm>
            <a:off x="3347864" y="1124744"/>
            <a:ext cx="5126360" cy="384477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1556792"/>
            <a:ext cx="2534816" cy="4608512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 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XIX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веке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</a:rPr>
              <a:t>«Олимпиады учащейся молодежи»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проводило Астрономическое общество Российской империи.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v._Bernardsky._Pulkovo_Observatory_in_1855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>
          <a:xfrm rot="422490">
            <a:off x="4379931" y="1141438"/>
            <a:ext cx="3980426" cy="298532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4221088"/>
            <a:ext cx="8712968" cy="2232248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Школьные </a:t>
            </a:r>
            <a:r>
              <a:rPr lang="ru-RU" sz="2400" b="1" i="1" dirty="0">
                <a:solidFill>
                  <a:schemeClr val="bg2">
                    <a:lumMod val="10000"/>
                  </a:schemeClr>
                </a:solidFill>
              </a:rPr>
              <a:t>предметные</a:t>
            </a:r>
            <a:r>
              <a:rPr lang="ru-RU" sz="2000" b="1" i="1" dirty="0">
                <a:solidFill>
                  <a:schemeClr val="bg2">
                    <a:lumMod val="10000"/>
                  </a:schemeClr>
                </a:solidFill>
              </a:rPr>
              <a:t> олимпиады - соревнование учащихся на лучшее выполнение какого-либо задания в некоторой важной области знания. Возникающие олимпиады характеризовал азарт борьбы, яростное стремление победить, радостная обстановка предвкушения успеха, готовность к упорной работе, умение школьников собраться и показать пик формы в нужное время и в нужном месте.</a:t>
            </a:r>
          </a:p>
          <a:p>
            <a:endParaRPr lang="ru-RU" sz="20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Текст 3"/>
          <p:cNvSpPr txBox="1">
            <a:spLocks/>
          </p:cNvSpPr>
          <p:nvPr/>
        </p:nvSpPr>
        <p:spPr>
          <a:xfrm>
            <a:off x="323528" y="1340768"/>
            <a:ext cx="3672408" cy="2520280"/>
          </a:xfrm>
          <a:prstGeom prst="rect">
            <a:avLst/>
          </a:prstGeom>
        </p:spPr>
        <p:txBody>
          <a:bodyPr vert="horz" lIns="109728" tIns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тех пор, Олимпиады по математике, физике, химии становятся традиционными и удерживают лидирующие позиции.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611560" y="116632"/>
            <a:ext cx="8136904" cy="936104"/>
          </a:xfrm>
          <a:prstGeom prst="rect">
            <a:avLst/>
          </a:prstGeom>
        </p:spPr>
        <p:txBody>
          <a:bodyPr vert="horz" lIns="109728" tIns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СССР в 1934 году, в Ленинграде состоялась первая в мире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математическая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олимпиада.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3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75856" y="260648"/>
            <a:ext cx="5486400" cy="2160240"/>
          </a:xfrm>
        </p:spPr>
        <p:txBody>
          <a:bodyPr>
            <a:noAutofit/>
          </a:bodyPr>
          <a:lstStyle/>
          <a:p>
            <a:r>
              <a:rPr lang="ru-RU" sz="1600" b="1" dirty="0"/>
              <a:t>За последние 20 лет олимпиадное движение приобрело по-настоящему массовый характер. Сегодня олимпиады проводятся по всем предметам общеобразовательного курса, их более 20. Появились совершенно новые предметы, такие как экология и информатика, экономика и право. Олимпиадное движение постоянно расширяется и растет, оно дает путевку в жизнь самым талантливым школьникам, которые смогут ответить на вызовы, поставленные перед человечеством современным миром.</a:t>
            </a:r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2780928"/>
          <a:ext cx="4464496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 descr="schoolbook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9552" y="548680"/>
            <a:ext cx="2448272" cy="17284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Всероссийская олимпиада школьников проходит в четыре этапа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ru-RU" dirty="0"/>
              <a:t> этап - школьный</a:t>
            </a: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40188" cy="1182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Текст 2"/>
          <p:cNvSpPr txBox="1">
            <a:spLocks/>
          </p:cNvSpPr>
          <p:nvPr/>
        </p:nvSpPr>
        <p:spPr>
          <a:xfrm>
            <a:off x="4788024" y="154719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II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этап - </a:t>
            </a:r>
            <a:r>
              <a:rPr lang="ru-RU" sz="2400" b="1" dirty="0"/>
              <a:t>муниципальный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4788024" y="2186955"/>
          <a:ext cx="4040188" cy="1182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Текст 2"/>
          <p:cNvSpPr>
            <a:spLocks noGrp="1"/>
          </p:cNvSpPr>
          <p:nvPr>
            <p:ph type="body" idx="1"/>
          </p:nvPr>
        </p:nvSpPr>
        <p:spPr>
          <a:xfrm>
            <a:off x="467544" y="3501008"/>
            <a:ext cx="4040188" cy="639762"/>
          </a:xfrm>
        </p:spPr>
        <p:txBody>
          <a:bodyPr/>
          <a:lstStyle/>
          <a:p>
            <a:r>
              <a:rPr lang="en-US" dirty="0"/>
              <a:t>III</a:t>
            </a:r>
            <a:r>
              <a:rPr lang="ru-RU" dirty="0"/>
              <a:t> этап - областной</a:t>
            </a: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sz="half" idx="2"/>
          </p:nvPr>
        </p:nvGraphicFramePr>
        <p:xfrm>
          <a:off x="467544" y="4293096"/>
          <a:ext cx="4040188" cy="1245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1" name="Текст 2"/>
          <p:cNvSpPr txBox="1">
            <a:spLocks/>
          </p:cNvSpPr>
          <p:nvPr/>
        </p:nvSpPr>
        <p:spPr>
          <a:xfrm>
            <a:off x="4716016" y="3501008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IV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этап - </a:t>
            </a:r>
            <a:r>
              <a:rPr lang="ru-RU" sz="2400" b="1" dirty="0"/>
              <a:t>заключительный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4716016" y="4140770"/>
          <a:ext cx="4040188" cy="216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13" grpId="0">
        <p:bldAsOne/>
      </p:bldGraphic>
      <p:bldP spid="7" grpId="0"/>
      <p:bldGraphic spid="14" grpId="0">
        <p:bldAsOne/>
      </p:bldGraphic>
      <p:bldP spid="9" grpId="0" build="p"/>
      <p:bldGraphic spid="15" grpId="0">
        <p:bldAsOne/>
      </p:bldGraphic>
      <p:bldP spid="11" grpId="0"/>
      <p:bldGraphic spid="1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teacher\Desktop\этапы всош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81025"/>
            <a:ext cx="9143999" cy="73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440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047875" cy="10477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		</a:t>
            </a:r>
            <a:br>
              <a:rPr lang="ru-RU" b="1" dirty="0"/>
            </a:br>
            <a:r>
              <a:rPr lang="ru-RU" b="1" dirty="0"/>
              <a:t>Статус победителя и призера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Быть </a:t>
            </a:r>
            <a:r>
              <a:rPr lang="ru-RU" b="1" dirty="0"/>
              <a:t>зачисленными</a:t>
            </a:r>
            <a:r>
              <a:rPr lang="ru-RU" dirty="0"/>
              <a:t> в образовательную организацию </a:t>
            </a:r>
            <a:r>
              <a:rPr lang="ru-RU" b="1" dirty="0"/>
              <a:t>без вступительных испытаний </a:t>
            </a:r>
            <a:r>
              <a:rPr lang="ru-RU" dirty="0"/>
              <a:t>на обучение по программам </a:t>
            </a:r>
            <a:r>
              <a:rPr lang="ru-RU" dirty="0" err="1"/>
              <a:t>бакалавриата</a:t>
            </a:r>
            <a:r>
              <a:rPr lang="ru-RU" dirty="0"/>
              <a:t> и программам специалитета по специальностям и направлениям подготовки, соответствующим профилю олимпиады школьников.</a:t>
            </a:r>
          </a:p>
          <a:p>
            <a:r>
              <a:rPr lang="ru-RU" dirty="0"/>
              <a:t>Быть приравненными к лицам, набравшим </a:t>
            </a:r>
            <a:r>
              <a:rPr lang="ru-RU" b="1" dirty="0"/>
              <a:t>максимальное количество баллов </a:t>
            </a:r>
            <a:r>
              <a:rPr lang="ru-RU" dirty="0"/>
              <a:t>по </a:t>
            </a:r>
            <a:r>
              <a:rPr lang="ru-RU" b="1" dirty="0"/>
              <a:t>единому государственному экзамену </a:t>
            </a:r>
            <a:r>
              <a:rPr lang="ru-RU" dirty="0"/>
              <a:t>по общеобразовательному предмету, соответствующему профилю олимпиады.</a:t>
            </a:r>
          </a:p>
          <a:p>
            <a:r>
              <a:rPr lang="ru-RU" dirty="0"/>
              <a:t>Быть приравненными к лицам, успешно прошедшим </a:t>
            </a:r>
            <a:r>
              <a:rPr lang="ru-RU" b="1" dirty="0"/>
              <a:t>дополнительные вступительные испытания профильной, творческой и (или) профессиональной направленности.</a:t>
            </a:r>
          </a:p>
          <a:p>
            <a:r>
              <a:rPr lang="ru-RU" dirty="0"/>
              <a:t>Победители и призеры заключительного этапа Олимпиады принимаются </a:t>
            </a:r>
            <a:r>
              <a:rPr lang="ru-RU" b="1" dirty="0"/>
              <a:t>без вступительных испытаний</a:t>
            </a:r>
            <a:r>
              <a:rPr lang="ru-RU" dirty="0"/>
              <a:t> в образовательные организации среднего </a:t>
            </a:r>
            <a:r>
              <a:rPr lang="ru-RU" b="1" dirty="0"/>
              <a:t>профессионального и высшего образования </a:t>
            </a:r>
            <a:r>
              <a:rPr lang="ru-RU" dirty="0"/>
              <a:t>для обучения по направлениям подготовки (специальностям), соответствующим профилю олимпиады. Для предоставления особых прав при поступлении, организации высшего образования самостоятельно устанавливают соответствие профиля олимпиад специальностям и направлениям подготовки.</a:t>
            </a:r>
          </a:p>
          <a:p>
            <a:r>
              <a:rPr lang="ru-RU" dirty="0"/>
              <a:t>Результаты победителей и призеров заключительного этапа всероссийской олимпиады школьников являются бессрочными. Право на льготу при поступлении  сохраняется в течение </a:t>
            </a:r>
            <a:r>
              <a:rPr lang="ru-RU" b="1" dirty="0"/>
              <a:t>4-х лет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545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73" y="0"/>
            <a:ext cx="2047875" cy="10477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Школьный этап </a:t>
            </a:r>
            <a:r>
              <a:rPr lang="ru-RU" b="1" dirty="0" err="1"/>
              <a:t>ВсОШ</a:t>
            </a:r>
            <a:r>
              <a:rPr lang="ru-RU" b="1" dirty="0"/>
              <a:t> </a:t>
            </a:r>
            <a:r>
              <a:rPr lang="ru-RU" dirty="0"/>
              <a:t>в онлайн-формате пройдет по шести предметам (</a:t>
            </a:r>
            <a:r>
              <a:rPr lang="ru-RU" b="1" dirty="0"/>
              <a:t>физике, биологии, астрономии, математике, химии и информатике</a:t>
            </a:r>
            <a:r>
              <a:rPr lang="ru-RU" dirty="0"/>
              <a:t>) на технологической платформе </a:t>
            </a:r>
            <a:r>
              <a:rPr lang="ru-RU" b="1" dirty="0"/>
              <a:t>Образовательного центра «Сириус» </a:t>
            </a:r>
            <a:r>
              <a:rPr lang="ru-RU" dirty="0"/>
              <a:t>в режиме апробации.</a:t>
            </a:r>
            <a:br>
              <a:rPr lang="ru-RU" dirty="0"/>
            </a:b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6454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543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 2</vt:lpstr>
      <vt:lpstr>Тема Office</vt:lpstr>
      <vt:lpstr>ВСЕРОССИЙСКАЯ ОЛИМПИАДА ШКОЛЬНИКОВ</vt:lpstr>
      <vt:lpstr>  Цели и задачи олимпиады  </vt:lpstr>
      <vt:lpstr>Организаторы олимпиады  </vt:lpstr>
      <vt:lpstr>ИСТОРИЯ ШКОЛЬНОГО ОЛИМПИАДНОГО ДВИЖЕНИЯ </vt:lpstr>
      <vt:lpstr>История проведения  предметных олимпиад насчитывает не один десяток лет. </vt:lpstr>
      <vt:lpstr>Презентация PowerPoint</vt:lpstr>
      <vt:lpstr>Презентация PowerPoint</vt:lpstr>
      <vt:lpstr> Всероссийская олимпиада школьников проходит в четыре этапа</vt:lpstr>
      <vt:lpstr>Презентация PowerPoint</vt:lpstr>
      <vt:lpstr>   Статус победителя и призера </vt:lpstr>
      <vt:lpstr>Школьный этап ВсОШ в онлайн-формате пройдет по шести предметам (физике, биологии, астрономии, математике, химии и информатике) на технологической платформе Образовательного центра «Сириус» в режиме апробации.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Оля</dc:creator>
  <cp:lastModifiedBy>FFF10979876</cp:lastModifiedBy>
  <cp:revision>38</cp:revision>
  <dcterms:created xsi:type="dcterms:W3CDTF">2013-10-09T18:26:28Z</dcterms:created>
  <dcterms:modified xsi:type="dcterms:W3CDTF">2024-09-17T17:12:54Z</dcterms:modified>
</cp:coreProperties>
</file>